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593C8-C52D-484D-B81A-ACFC7AEC1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3CE76-A83B-415D-81E6-F572C52A3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6FF87-6B4F-487A-9259-2815938CF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B1308-F493-414B-AB2A-9AFF2AD15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425A0B-DFEB-4E3C-A630-FE98417CB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646CBA-6C7F-4DFD-BACD-D2BDD2D4B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C6604-2AB9-4023-89DD-563D8E4C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7ED03-5B63-4196-9E78-112A7F10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0572F-444F-483D-B5DF-C2FD0BC9F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8EC53-A69A-4C4E-88ED-BE05C5679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54468-DB3B-464F-AF68-6CC29B6A1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2073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新护理部工作计划书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新护理部工作目标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当前护理行业现状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护理部现状分析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随着社会发展和人口老龄化，护理行业需求日益增长，对护理服务质量和专业水平的要求也越来越高。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目前护理部在人员结构、专业技能、服务流程等方面存在一些不足，需要改进和优化。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制定一份全面、具体、可行的工作计划，以提高护理服务质量和效率，满足患者和家属的需求。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通过实施该计划，可以提升护理部的整体形象和服务水平，增强患者满意度和忠诚度，为医院的可持续发展奠定基础。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护理部现状分析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分析当前护理部的人员数量、年龄分布、学历层次和工作经验等，了解护理团队的整体结构。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护理人员技能与培训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评估护理人员的专业技能和培训需求，了解他们在日常工作中所面临的挑战。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护理人员数量与结构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护理人员情况分析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0" b="101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定期收集患者对护理服务的评价，了解护理服务的质量和改进空间。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分析现有的护理流程，寻找可以改进和优化的环节。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分析是否存在人员短缺问题，以及如何通过合理配置和培训来解决。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探讨服务质量不稳定的原因，并提出相应的改进措施。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新护理部工作目标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在新的一年中，护理部将秉持“以患者为中心”的服务理念，全面提升护理服务质量，加强护理人员培训，优化护理工作流程，并努力提升患者满意度。以下是详细的工作计划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新护理部工作目标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具体工作计划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提高护理人员的专业技能和服务水平，确保提供优质的护理服务。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包括基础护理技能、急救技能、沟通技巧、患者心理护理等方面的培训。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采用线上和线下相结合的方式，包括理论授课、实践操作和案例分析等。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每年至少进行两次培训，根据实际情况进行调整。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2500" r="2250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提高护理工作效率，减少不必要的工作环节和重复劳动。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包括患者入院流程、医嘱处理流程、护理记录流程等。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通过实地调研、数据分析等方法，找出流程中的瓶颈和问题，制定改进措施。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实施周期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每季度进行一次流程优化，持续改进护理工作流程。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提高患者对护理服务的满意度，树立良好的护理形象。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加强与患者的沟通交流，关注患者需求和意见，提供个性化护理服务。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定期开展患者满意度调查，了解患者对护理工作的评价和建议。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建立有效的反馈机制，及时处理患者投诉和意见，持续改进护理服务质量。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https://d.book118.com/958132073002006031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2024-09-07T15:22:00.013</cp:lastPrinted>
  <dcterms:created xsi:type="dcterms:W3CDTF">2024-09-07T07:22:00Z</dcterms:created>
  <dcterms:modified xsi:type="dcterms:W3CDTF">2024-09-07T07:22:02Z</dcterms:modified>
</cp:coreProperties>
</file>