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E96E3-E4DB-429F-8C31-C029317F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C4C0D-BC4B-47E8-AF32-F04275304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711F1-3085-415C-B62B-4984D62C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4A71D-9CFA-49FE-8B90-565EF73C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DE3B62-A21F-487D-9F7C-CC181D54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216CA-D013-4A91-98AE-C6D47970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7C23F-C5B3-4162-9570-95930424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32E96-0ED9-4C33-9D77-0A354A30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00C8D-0AE5-4D46-A141-7ABA3061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67D4-4F7C-497E-B6CE-0322D77D3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D0424-DDB8-46B5-934A-21165F6F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212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心肺复苏（CPR）是一种紧急处理措施，通过人工呼吸和胸外按压来维持患者的呼吸和血液循环，以帮助患者恢复自主呼吸和心跳。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心肺复苏的主要目的是在心脏骤停的情况下，通过快速有效的急救措施，尽可能地延长患者的生命，为专业医疗救助争取时间。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心肺复苏是抢救心脏骤停患者的关键措施，及时有效的CPR能够显著提高患者的生存率。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在心脏骤停的情况下，脑部会迅速缺氧，导致脑损伤甚至死亡。心肺复苏能够通过维持血液循环，为脑部提供必要的氧气和营养物质，减少脑损伤的风险。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心肺复苏能够减少心脏骤停引起的各种并发症，如肾衰竭、肺部感染等。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3" r="245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心肺复苏技术自20世纪60年代开始发展，经过多年的研究和改进，已经成为一项全球通用的急救技能。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随着医学技术的不断进步，心肺复苏的方法和技巧也在不断改进和完善。新型的急救设备和技术也在不断涌现，提高了心肺复苏的成功率和患者的生存率。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在全球范围内，心肺复苏的普及和推广已经成为公共卫生领域的重要工作。许多国家和地区都在加强心肺复苏培训和教育的力度，提高公众的急救意识和技能水平。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循环系统是维持生命的重要系统之一，负责将氧气和营养物质输送到身体各部位，并将二氧化碳和废物排出体外。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在心肺复苏中，通过胸外按压和人工呼吸等措施，可以恢复循环系统的功能，使血液流动起来，为身体各部位提供必要的氧气和营养物质。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在心肺复苏中，人工呼吸可以模拟人体的正常呼吸过程，将氧气输送到肺部，从而保证身体各部位得到足够的氧气供应。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呼吸系统是人体获取氧气的途径，通过呼吸，氧气进入肺部，再通过血液输送到全身各部位。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神经系统是人体的重要调节系统，负责协调身体的各种生理活动。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在心肺复苏中，通过胸外按压和人工呼吸等措施，可以刺激神经系统的反应，使身体各部位得到必要的调节和刺激，从而恢复正常的生理功能。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判断患者是否失去意识，可以通过大声呼唤患者名字或轻拍患者肩膀等方式进行判断。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如果患者没有回应，应立即拨打急救电话，并开始进行心肺复苏。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在开始心肺复苏之前，应先呼叫周围的人帮忙拨打急救电话，以便尽快获得专业救援。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同时，呼救时应注意保持冷静，避免惊慌失措，以便更好地指导救援人员到达现场。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胸外按压是心肺复苏的重要步骤，可以通过按压胸部来暂时替代心脏的功能，促进血液循环。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正确的按压位置应在胸部中央，即两个乳头与胸骨交界处。按压深度应达到5-6厘米，频率应为每分钟100-120次。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在进行胸外按压之前，应先开放患者的气道，以保持患者的呼吸通畅。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可以采用仰头举颏法或推举下颌法等手法来开放患者的气道。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https://d.book118.com/958132124043006031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2024-09-08T04:35:45.116</cp:lastPrinted>
  <dcterms:created xsi:type="dcterms:W3CDTF">2024-09-07T20:35:45Z</dcterms:created>
  <dcterms:modified xsi:type="dcterms:W3CDTF">2024-09-07T20:35:47Z</dcterms:modified>
</cp:coreProperties>
</file>