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B5E58-6627-42E9-AB21-2E9415EB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2A398-A342-44FB-970E-CC2EA69A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6918D-2085-49A3-B361-5EBE8645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88B27-8914-4F3F-9A63-520FDD5F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1FFD2-FC94-416F-9C0E-10D720C5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2B34A-C30A-44DF-8A52-68A7FF1BE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E3383-53E8-48F6-B36F-01E5FA2A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DAFAC-EE96-45FB-A0A3-806B0CC3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C7C75-7FDB-4876-A0C1-978B7370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A212B-16D7-4C3F-A463-8FF1097D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FD6BD-CBBB-443A-A2CD-F064610D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3120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肝胆胰外科术后护理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肝胆胰外科术后护理概述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肝胆胰外科术后护理概述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术后护理能够有效地促进患者的康复，减少并发症的发生，提高手术效果。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通过术后护理，能够及时发现并处理患者的疼痛和其他不适症状，减轻患者的痛苦。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术后护理能够提高患者的生活质量，帮助患者尽快回归正常生活和工作。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术后护理需要遵循科学的原则，根据患者的具体情况制定个性化的护理方案。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术后护理需要注重患者的舒适度，为患者提供舒适的环境和护理服务。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术后护理需要保证患者的安全，采取必要的防护措施，确保患者不发生意外伤害。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随着医疗技术的进步，术后护理越来越注重个性化，针对患者的具体情况制定个性化的护理方案。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随着科技的发展，智能化护理成为趋势，利用智能设备和技术提高护理效率和质量。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术后护理不仅仅是对症治疗，更注重预防，通过科学合理的护理措施预防并发症的发生。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术后病情观察与监测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及时掌握患者生命体征变化，包括心率、呼吸、血压、体温等，有助于发现异常情况并及时处理。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在术后24小时内，每小时记录一次患者的生命体征数据，包括心率、呼吸、血压和体温。如出现异常情况，如心率加快、血压下降等，应及时通知医生进行处理。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99" r="302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定期检查手术切口，观察有无渗血、渗液、红肿等情况，有助于预防感染和促进伤口愈合。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术后第一天开始，每天检查手术切口两次，观察有无渗血、渗液、红肿等情况。如发现异常，应及时通知医生进行处理。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伤口情况的观察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保持引流管的通畅，观察引流液的颜色、量和性质，有助于了解手术部位的情况和预防并发症。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定期检查引流管的固定情况，避免引流管受压、扭曲或脱落。观察引流液的颜色、量和性质，如发现异常，应及时通知医生进行处理。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及时发现和处理术后不良反应，如疼痛、发热、恶心呕吐等，有助于减轻患者痛苦和提高康复效果。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术后密切观察患者情况，如出现疼痛、发热、恶心呕吐等不良反应，应及时通知医生进行处理。根据医生指示，采取适当的护理措施，如药物治疗、饮食调整等。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不良反应的观察与处理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手术后需根据手术类型和医生指导，决定禁食的时间。一般来说，小手术禁食1-2天，大手术禁食3-7天。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从流质食物开始，逐渐过渡到半流质食物和软食，避免坚硬、刺激性食物。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禁食与进食的时机与注意事项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营养补充的方式与选择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口服营养补充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通过口服营养补充剂或特殊配方食品，满足患者的营养需求。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肠内营养补充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通过鼻胃管或鼻肠管等管道，将营养物质直接输送到肠道内，提供营养支持。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肠外营养补充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通过静脉注射的方式，将营养物质输送到体内，适用于无法进食或消化吸收不良的患者。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https://d.book118.com/958133120051006046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2024-09-27T05:21:07.945</cp:lastPrinted>
  <dcterms:created xsi:type="dcterms:W3CDTF">2024-09-26T21:21:07Z</dcterms:created>
  <dcterms:modified xsi:type="dcterms:W3CDTF">2024-09-26T21:21:10Z</dcterms:modified>
</cp:coreProperties>
</file>