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C055F-14B7-4D4C-9AD9-5152F5D0C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C1985-A3B0-4386-9524-A2A5A46BC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D746D-C726-476D-AA5E-F73919C14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95757-CEAF-47EC-8D69-F85BC4124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41F386-CD70-4503-A064-790E06536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96CBE4-14F8-40ED-AAFA-8C8C05C85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BB586C-15AB-465F-B58A-B3D0D63F6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53FED-91E9-4469-8DFE-FACD7A39A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17ADC-A78A-4EA3-9AF5-670F6B8D9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495BD-1800-43F3-95CD-5BA14D750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8D446-4FDF-4584-87F0-24E37B881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37021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玉石与世界狩猎文化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玉石文化概述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世界狩猎文化概览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玉石与狩猎文化的交融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玉石与狩猎文化的现代价值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玉石文化概述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玉石的定义与特性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玉石是一种珍贵的天然矿石，具有独特的物理特性和美感，被广泛用于装饰和艺术品制作。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玉石通常是指由多种矿物质组成的坚硬而细腻的天然矿石，具有独特的纹理、色彩和光泽。其硬度高、耐磨性强，且具有良好的加工性能，因此被广泛用于制作各种装饰品、首饰和艺术品。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玉石在人类历史上有着悠久的应用历史，其文化传承跨越了多个国家和地区，对人类文明的发展产生了深远的影响。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的开采和加工技术在古代中国已经相当成熟，其历史可以追溯到新石器时代。在中国古代，玉石被视为权力和地位的象征，被广泛用于祭祀、礼器和艺术品制作。同时，玉石文化也传播到了东亚、中亚和西亚等地区，成为这些地区文化的重要组成部分。在西方，玉石也一直被视为珍贵的宝石，被用于王室和贵族的饰品制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玉石的历史与传承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玉石在各种文化中都具有特殊的象征意义，如美丽、高贵、纯洁和永恒等，被视为吉祥和幸福的象征。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东方文化中，玉石被赋予了多种象征意义，如美丽、纯洁、高贵和吉祥等。在古代中国，人们相信玉石具有辟邪、保平安和带来好运的神奇力量。同时，玉石也被视为权力和地位的象征，被赠予给有功之臣或作为皇帝的赏赐之物。在西方文化中，玉石同样被视为美丽和珍贵的宝石，被用于王室和贵族的饰品制作。在基督教文化中，玉石也被视为神圣的物品，被用于教堂和宗教仪式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玉石的文化意义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世界狩猎文化概览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狩猎文化起源于史前时期，是人类为了生存而捕猎野生动物的行为。随着社会的发展，狩猎逐渐演变为一种传统、习俗和文化活动，成为人们生活中的一种娱乐和竞技方式。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在不同国家和地区，狩猎文化的发展历程和特点各不相同。例如，北欧地区的维京人以航海和狩猎为生，形成了独特的狩猎文化；非洲的狩猎部落则将狩猎视为成年礼和男性成年仪式的一部分。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狩猎文化的起源与演变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各地的狩猎传统与习俗丰富多彩，反映了不同民族和文化的特色。例如，北美的印第安人以狩猎野牛和其他野生动物为生，形成了独特的狩猎技巧和仪式；澳大利亚的土著居民则通过狩猎袋鼠和其他动物来维持生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不同地区的狩猎方式、工具和技巧也各不相同。例如，在亚洲地区，人们使用弓箭、陷阱和狗来狩猎；而在欧洲地区，人们则使用枪支和其他现代狩猎工具。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世界各地的狩猎传统与习俗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狩猎在人类文明中扮演了重要的角色，不仅满足了人类的生存需求，还促进了人类社会的发展。例如，通过狩猎活动，人们学会了使用工具、制定计划和协作，增强了彼此之间的合作和交流。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外，狩猎文化也对人类文明的其他方面产生了影响，如艺术、文学和宗教等。许多古代文明都将狩猎视为一种神圣的活动，与神话、传说和宗教信仰密切相关。例如，古希腊神话中的狩猎女神阿耳忒弥斯和罗马神话中的狄安娜等。同时，许多文学作品中也描绘了狩猎场景，如《红楼梦》中的贾宝玉、《水浒传》中的武松等。这些作品通过描绘狩猎场景，展现了当时社会的风俗民情和价值观念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狩猎在人类文明中的作用与影响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玉石与狩猎文化的交融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https://d.book118.com/958137021074006041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2024-09-20T09:34:16.192</cp:lastPrinted>
  <dcterms:created xsi:type="dcterms:W3CDTF">2024-09-20T01:34:16Z</dcterms:created>
  <dcterms:modified xsi:type="dcterms:W3CDTF">2024-09-20T01:34:18Z</dcterms:modified>
</cp:coreProperties>
</file>