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CFDE6-0E92-433C-9A59-B71EFA51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EB18-41EF-46BD-AB8A-58158956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B4FEB-CDA3-4968-92D4-EECCB959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2776F-8E77-4E27-B92A-E13AB60C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EA884-1BC8-45AC-B291-56DC71314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30194-AB79-4940-87B4-BA52AB31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D2742-9999-4A00-9041-3F7A324F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83FBB-5507-477B-84C4-E3B26847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A7AD6-1E1D-4A7D-BA48-732E4C96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76082-2A19-4413-818F-C8D4AD1D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9CD64-5E79-4DED-929E-F6D0CCF4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705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用动作描写塑造人物形象抓住关键动作描写展示角色的个性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动作描写在人物塑造中的重要性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抓住关键动作描写技巧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展示角色个性方法论述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文学作品中的经典动作描写赏析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实战演练：动作描写练习与指导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动作描写在人物塑造中的重要性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47" b="16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动作描写是指通过对人物富有特征性的动作、行为的描写，以表现人物的性格、品质、身份、地位、处境、状态等。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动作描写是刻画人物的重要方法之一，能够生动地表现人物内心世界，展现人物的性格特征，增强文章的形象性和感染力。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动作描写定义及作用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动作描写作用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《红楼梦》中贾宝玉的动作描写。贾宝玉的动作轻盈、飘逸，透露出他内心的温柔、细腻和多情，这样的动作描写使得人物形象更加鲜明、立体。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《水浒传》中武松打虎的动作描写。武松打虎的动作勇猛、果断，彰显出他的英勇无畏和侠义精神，这样的动作描写使得读者对武松的形象产生深刻印象。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动作与心理关系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人物的动作往往受到内心的驱使，不同的动作可以反映出人物不同的心理状态。例如，当一个人紧张时，他的动作可能会变得僵硬、不自然；而当一个人兴奋时，他的动作可能会变得轻盈、灵活。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动作与性格关系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性格特征也会通过他们的动作表现出来。例如，一个性格开朗、活泼的人，他的动作可能会比较夸张、大方；而一个性格内向、沉默的人，他的动作可能会比较内敛、含蓄。因此，通过动作描写可以更加深入地了解人物的性格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动作与心理、性格关系探讨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抓住关键动作描写技巧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08" r="35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30" r="1853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在日常生活中多观察人们的行为举止，注意不同人物的动作特点。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从书籍、影视作品中汲取灵感，学习如何描绘人物动作。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积累丰富的动作描写词汇和短语，以备不时之需。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观察生活，积累素材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精选动词，准确表达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选择最能够准确表达人物动作的动词，避免使用模糊、笼统的词汇。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注意动词的时态、语态和语气，确保与人物形象和场景相符合。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善于运用动词的修饰语，增强动作描写的生动性和形象感。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注意动作与人物性格、情感的内在联系，使动作描写更具传神效果。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抓住人物动作的关键细节，如手势、表情、姿态等，进行深入描绘。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通过比喻、拟人等修辞手法，将动作描写得更加生动形象。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注重细节，传神描绘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展示角色个性方法论述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如某人说话时喜欢搓手、摸鼻子等，这些动作可以透露出其内心的紧张、不安或自信等情绪状态。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习惯性小动作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一个人的坐姿、站姿等身体姿态也可以反映出其性格特点，如自信、开朗、拘谨等。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坐姿、站姿等身体姿态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不同的走路方式和步伐可以表现出人物的性格特征，如大步流星可能代表果断、雷厉风行，而小碎步则可能代表犹豫、不决。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走路方式、步伐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通过习惯性动作揭示性格特征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在人物面临选择时，通过描写其内心的矛盾和挣扎，可以突显出人物的性格特点，如勇敢、懦弱、果断等。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内心矛盾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通过描写人物与他人的矛盾冲突，可以展现出人物的性格特征，如善良、狡猾、霸道等。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与他人矛盾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在面临压力和挑战时，人物的反应和表现也可以突显出其性格特点，如冷静、慌乱、坚韧不拔等。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在压力下的表现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利用矛盾冲突突显人物性格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https://d.book118.com/958137053056006040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2024-09-18T21:17:28.369</cp:lastPrinted>
  <dcterms:created xsi:type="dcterms:W3CDTF">2024-09-18T13:17:28Z</dcterms:created>
  <dcterms:modified xsi:type="dcterms:W3CDTF">2024-09-18T13:17:30Z</dcterms:modified>
</cp:coreProperties>
</file>