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057EDFD-1B6B-40CB-B795-E29F504832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82C7458-D3C5-4EA3-B774-9F62BDD0E8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6F120A1-A37B-4305-BB09-9A3806C08C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DA7CD36-3E68-4927-80B8-D627179D73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002CEB3-8723-4224-83FF-893C96B3B3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93F0501-CC43-404A-8BAC-6C16976C8A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12D36B6-A39F-46C6-B429-79BA08FB2A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33F9B85-F637-4AC9-BA43-292CB621B7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EDD0C90-C741-496D-90FB-853652D0A5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16B4608-8736-40CC-996B-B4CA20B915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B308C78-0D5E-4DDF-B10E-4334CBC2C6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5814000012500602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89475" y="1934330"/>
            <a:ext cx="594360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护理临床思维ppt课件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878292" y="1373505"/>
            <a:ext cx="4792980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护理临床思维概述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护理临床思维的核心要素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护理临床思维在实践中的应用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培养护理临床思维的途径与方法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护理临床思维面临的挑战与展望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297146" y="2519470"/>
            <a:ext cx="2792730" cy="13011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72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635283" y="3598652"/>
            <a:ext cx="2116455" cy="501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4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248" y="1093216"/>
            <a:ext cx="7405389" cy="1138956"/>
            <a:chOff x="1365248" y="1093216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248" y="1093216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997301" y="2213122"/>
            <a:ext cx="5863918" cy="21488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护理临床思维概述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4362" r="4362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护理临床思维是指护士在临床实践中，运用所学知识、技能和经验，通过分析、判断、推理等一系列思维活动，解决病人问题的过程。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以病人为中心，以护理实践为基础，以护理程序为框架，注重整体性、动态性和连续性。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定义与特点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特点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正确的护理临床思维有助于护士做出正确的护理决策，从而提高护理质量。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提高护理质量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保障病人安全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25317" r="2531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提升护士专业素养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750" r="1675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通过科学的思维方法，护士能够及时发现病人的问题，采取有效措施，保障病人的安全。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护理临床思维是护士专业素养的重要组成部分，有助于提升护士的专业形象和地位。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护理临床思维的重要性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护理临床思维的演变与发展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传统经验模式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以经验为主，依据经验对病人进行护理。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科学实证模式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强调实证，依据科学证据制定护理决策。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跨学科协同模式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强调跨学科合作，综合多学科知识解决病人问题。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248" y="1093216"/>
            <a:ext cx="7405389" cy="1138956"/>
            <a:chOff x="1365248" y="1093216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248" y="1093216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997301" y="2213122"/>
            <a:ext cx="5863918" cy="21488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护理临床思维的核心要素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密切观察患者的生命体征、症状和体征的变化，及时发现异常情况。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观察病情变化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通过收集病史、体格检查和必要的实验室检查结果，全面评估患者的病情、认知和情感状况。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评估患者状况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根据评估结果，制定个性化的护理计划，明确护理目标。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制定护理计划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观察与评估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对收集到的病情信息进行整理、归纳和分析，识别疾病的病因、病理生理机制和病情发展趋势。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750" r="16750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分析病情信息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基于分析结果，判断患者存在的护理问题，确定护理重点和难点。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判断护理问题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21875" r="21875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750" r="16750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针对判断出的护理问题，制定具体的护理措施，包括护理操作、健康教育等。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制定护理措施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分析与判断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实施护理措施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按照决策的护理方案，采取具体的护理操作、药物治疗等措施，确保患者得到及时、有效的护理。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决策护理方案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根据护理目标和护理措施，权衡利弊，选择最佳的护理方案。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调整护理方案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在实施过程中，根据患者的反应和病情变化，及时调整护理方案，确保达到最佳的护理效果。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21875" r="21875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决策与实施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对整个护理过程进行反思，分析在观察、评估、分析和决策等方面的不足之处。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反思护理过程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总结在护理实践中获得的经验教训，明确改进方向。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总结经验教训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通过反思和总结，不断提高自己的护理临床思维能力和实践水平。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提高临床思维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反思与总结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248" y="1093216"/>
            <a:ext cx="7405389" cy="1138956"/>
            <a:chOff x="1365248" y="1093216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248" y="1093216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997301" y="2213122"/>
            <a:ext cx="5863918" cy="21488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护理临床思维在实践中的应用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https://d.book118.com/958140000125006026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66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2024-09-04T07:56:42.170</cp:lastPrinted>
  <dcterms:created xsi:type="dcterms:W3CDTF">2024-09-03T23:56:42Z</dcterms:created>
  <dcterms:modified xsi:type="dcterms:W3CDTF">2024-09-03T23:56:44Z</dcterms:modified>
</cp:coreProperties>
</file>