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341A86-DFA8-4B1D-8869-50F2679DF7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321C61-A237-417B-980D-32FA1E6E0E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224BFC3-6D2C-4D62-9599-4B917B7BB3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725532F-2841-4E4A-A1C6-AA890E54AB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8BD408F-BDA2-42DB-BB7B-C5F48C73C33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C6393E3-1E6E-4157-B3EF-1E9D61145A1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A9ECFA-A400-4CB1-89F5-5CFB741DD55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A5409E-6295-4EAE-8A04-4469F1AE4E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2E510B-BC10-460F-8CB8-8C7A3BE4B7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FBDE9C-26ED-4B8A-8279-95150A03CE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6C4342-5525-4AA1-A3FC-FD4CC00644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814003004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IPA方法的应用</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汇报人：AA</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IPA方法简介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IPA方法在行业中的应用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IPA方法实施步骤与技巧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IPA方法在企业内部推广实践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IPA方法面临的挑战与未来发展</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IPA方法简介</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IPA（Importance-Performance Analysis）即重要性-表现性分析，是一种市场营销研究工具。</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它通过评估产品或服务各属性在顾客心中的重要程度以及实际表现，帮助企业了解自身在市场中的竞争地位及顾客需求。</a:t>
            </a:r>
          </a:p>
        </p:txBody>
      </p:sp>
      <p:pic>
        <p:nvPicPr>
          <p:cNvPr id="6" name="Picture 6"/>
          <p:cNvPicPr>
            <a:picLocks noChangeAspect="1"/>
          </p:cNvPicPr>
          <p:nvPr/>
        </p:nvPicPr>
        <p:blipFill>
          <a:blip r:embed="rId2"/>
          <a:srcRect l="3294" r="3294"/>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IPA方法起源于20世纪70年代，现已广泛应用于各个领域，如旅游、酒店、医疗等。</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IPA定义与背景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6" name="Picture 6"/>
          <p:cNvPicPr>
            <a:picLocks noChangeAspect="1"/>
          </p:cNvPicPr>
          <p:nvPr/>
        </p:nvPicPr>
        <p:blipFill>
          <a:blip r:embed="rId2">
            <a:alphaModFix/>
          </a:blip>
          <a:srcRect l="21800" r="21800"/>
          <a:stretch>
            <a:fillRect/>
          </a:stretch>
        </p:blipFill>
        <p:spPr>
          <a:xfrm>
            <a:off x="8437172" y="1327341"/>
            <a:ext cx="3341641"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IPA方法主要用于评估产品属性的重要性和表现性，以帮助企业改进产品。</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初期阶段</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随着市场竞争的加剧，IPA方法逐渐应用于企业形象、品牌形象等方面的评估。</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发展阶段</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IPA方法已成为一种综合性的市场研究工具，不仅用于评估产品或服务，还用于分析顾客满意度、忠诚度等。</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现阶段</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随着大数据和人工智能技术的发展，IPA方法有望实现更精准的数据分析和预测。</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未来趋势</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IPA发展历程及现状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2208" r="1220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9995" r="1999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a:endParaRPr/>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a:endParaRPr/>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a:endParaRPr/>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a:endParaRPr/>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核心思想</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优势一</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优势二</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优势三</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IPA核心思想与优势</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IPA方法认为，顾客对产品或服务的满意度取决于各属性在顾客心中的重要程度以及实际表现。</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通过对顾客需求的深入了解，IPA方法有助于企业制定更精准的市场营销策略。</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IPA方法能够直观地展示产品或服务在市场上的竞争地位，帮助企业快速了解自身优缺点。</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IPA方法具有灵活性和可操作性，可根据不同行业和企业的特点进行调整和应用。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IPA方法在行业中的应用</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000" r="1700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通过IPA分析，识别生产流程中的瓶颈和低效环节，提出优化建议，提高生产效率。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优化生产流程</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利用IPA对产品质量进行细致分析，找出影响产品质量的关键因素，制定针对性改进措施。</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质量管理</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通过IPA方法评估设备维护需求，制定合理的维护计划，降低设备故障率，提高设备运行效率。</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设备维护与管理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制造业IPA应用案例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服务流程优化</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运用IPA分析服务流程中的各个环节，找出服务短板，提出改进建议，提升服务质量。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客户满意度调查</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通过IPA方法收集客户反馈，分析客户需求和期望，制定针对性服务策略，提高客户满意度。</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人员培训与考核</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利用IPA评估员工服务能力和表现，制定个性化培训计划，提升员工服务水平。</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服务业IPA应用案例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2500" r="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客户关系管理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通过IPA方法了解客户需求和行为特征，提供个性化金融产品和服务，增强客户黏性。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风险评估与管理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通过IPA方法对金融风险进行全面分析，识别潜在风险因素，制定有效风险管理策略。</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投资决策支持</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利用IPA评估投资项目的潜在收益和风险，为投资者提供科学、客观的投资决策依据。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金融行业IPA应用案例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医疗行业</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IPA方法可用于医疗流程优化、患者满意度调查等方面，提高医疗服务质量。</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教育行业</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IPA方法可应用于教育评估、课程设置优化等方面，提升教育水平和效果。</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挑战与应对</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随着IPA方法在各行业的广泛应用，需要不断研究新方法、新技术以适应不同行业的特点和需求，同时加强行业间的交流与合作，共同推动IPA方法的发展与创新。</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其他行业拓展及挑战</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IPA方法实施步骤与技巧</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确定研究目的</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明确IPA分析的目标，如提升服务质量、优化产品设计等。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识别利益相关者</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确定参与IPA分析的利益相关者，如客户、员工、管理层等。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定义需求与期望</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通过调研、访谈等方式收集利益相关者的需求和期望，为后续分析奠定基础。</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明确目标与需求分析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https://d.book118.com/958140030045006034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2024-09-12T16:46:39.053</cp:lastPrinted>
  <dcterms:created xsi:type="dcterms:W3CDTF">2024-09-12T08:46:39Z</dcterms:created>
  <dcterms:modified xsi:type="dcterms:W3CDTF">2024-09-12T08:46:41Z</dcterms:modified>
</cp:coreProperties>
</file>