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0F0A6-2054-4713-A64F-CD9F60DC1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FBF50-859B-4E5A-8DA2-B4BBE8660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8907C-F9A0-4A6B-B5B2-4EA2AF3D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59A88-6E69-4214-9D86-AB976E565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33C59-FE44-4E82-BF26-595C02A02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707E56-4F55-4E90-B06E-0B6CA7F6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334C9E-1A28-4FB0-8C51-F482FE652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DBF94D-C935-440B-AE9E-7781B4C43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2CBA3-0D35-490B-814C-FEA4D9D59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887E0-3B6D-4D58-BCDF-2C0E2260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ACA58-D726-44CB-BA2F-F96491C66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4005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安全行动返工在基本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返工现象概述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安全行动重要性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返工现象概述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0" r="318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返工是指在生产过程中，由于各种原因导致产品不符合质量要求，需要重新加工、处理或调整的现象。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根据返工的性质和原因，可分为设计返工、工艺返工、操作返工等。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51" b="69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返工现象在制造业中非常普遍，几乎每个企业都会面临一定程度的返工问题。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返工的原因多种多样，包括设计缺陷、工艺不合理、操作失误、设备故障等。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返工现象普遍性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原因多样性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影响产品质量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危害企业声誉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67" r="18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265" b="726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68" b="176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影响及危害分析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返工会导致生产停滞或减缓，降低生产效率，增加生产成本。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返工可能导致产品质量不稳定，甚至引发批量性的质量问题。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频繁的返工会影响企业的声誉和形象，降低客户对企业的信任度。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安全行动重要性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确保员工严格遵守安全操作规程，降低事故发生的概率。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遵守安全规章制度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配备安全防护用品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750" b="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定期对员工进行安全培训，提高员工的安全意识和操作技能。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根据岗位需要，为员工提供合适的安全防护用品，确保员工在作业过程中免受伤害。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通过加强安全管理，减少生产事故的发生，保障生产线的稳定运行。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减少生产事故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安全事故往往会给企业带来巨大的经济损失，包括赔偿、停产等，加强安全行动有助于降低这些损失。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降低经济损失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667" r="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安全的工作环境有助于提高员工的积极性和工作效率，进而提升企业的整体生产效率。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维护企业正常运营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" b="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079" b="150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提升企业形象与信誉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展示企业责任感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积极履行安全行动的企业能够展示其对员工和社会的责任感，提升企业形象。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客户在选择合作伙伴时，往往会考虑企业的安全记录。良好的安全表现有助于增强客户对企业的信心。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获得政府支持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政府对于重视安全的企业会给予一定的政策支持和优惠措施，有助于企业在竞争中取得优势。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返工原因分析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https://d.book118.com/958140052003006034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2024-09-12T04:24:28.272</cp:lastPrinted>
  <dcterms:created xsi:type="dcterms:W3CDTF">2024-09-11T20:24:28Z</dcterms:created>
  <dcterms:modified xsi:type="dcterms:W3CDTF">2024-09-11T20:24:30Z</dcterms:modified>
</cp:coreProperties>
</file>