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7E2B9-FC8D-4911-AF0D-8F7565BD1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8768B-9C82-429A-B55B-AB97E0594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E67DC-7C11-4566-815D-7142F6DB9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238A9-781F-45F3-A499-E3A600E29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8F7586-FCFC-45AF-A1B1-38095218A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E938FF-F9A3-4BD9-A32C-105D9A291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5F9565-A383-4343-8DCC-D460437E0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66370-877A-48C7-B365-2D0CB89DB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3D6441-3181-49A3-AEEC-54AEC4663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AFFD0-AC7E-445D-9AF3-06ADFCC87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90168-7DCF-4EF6-A969-62434F0D9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40100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保安管理人员年终总结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规章制度执行与监管情况分析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存在问题剖析与改进措施提出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行业动态关注及市场趋势预测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总结与展望，激励全体员工再接再厉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成功制定并执行了全年度的安全管理计划，确保了公司财产和员工安全。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安全管理计划执行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组织开展了多次安全培训和应急演练，提高了员工的安全意识和应急能力。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安全培训与演练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定期进行安全检查，及时发现并处理了潜在的安全隐患。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本年度主要工作完成情况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入侵报警系统升级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对现有的入侵报警系统进行了升级，提高了系统的稳定性和准确性。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监控设备完善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增设了多个监控摄像头，实现了对公司重要区域的全覆盖监控。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消防安全提升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对消防设施进行了全面检查和更新，确保了火灾等突发事件的及时应对。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安全管理及防范措施实施效果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在遭遇极端天气等自然灾害时，迅速启动应急预案，保障了公司财产和员工安全。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应对自然灾害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处理安全事故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协助警方调查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成功处理了一起因设备故障引发的安全事故，避免了人员伤亡和财产损失。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积极协助警方调查一起发生在公司附近的治安案件，为警方提供了重要线索。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突发事件应对与处置能力展示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客户对保安队伍的服务质量给予了高度认可，满意度达到了90%以上。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服务质量认可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针对客户反馈中提到的专业技能问题，对保安队伍进行了针对性的培训和提升。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加强了与客户之间的沟通和协作，提高了对客户需求的响应速度和处理效率。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沟通协作改善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客户满意度调查结果分析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人员结构优化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岗位调整情况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根据保安队伍的实际需求和业务特点，对人员结构进行了优化，提升了队伍的整体素质和执行能力。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针对保安队伍中不同岗位的特点和要求，进行了合理的岗位调整，使各岗位人员能够更好地发挥自身优势，提升工作效率。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人员结构优化及岗位调整情况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制定了全面、系统的培训计划，包括安全知识、业务技能、法律法规等方面的内容，确保保安队伍具备必要的专业素养。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通过对培训计划的实施情况进行跟踪和评估，发现培训效果显著，保安队伍的专业素养和综合能力得到了有效提升。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培训计划和实施效果评估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73" b="89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积极推进团队文化建设，通过组织各类团队活动，增强团队成员之间的沟通和信任，提升团队凝聚力。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建立了完善的激励机制，对表现优秀的保安人员进行表彰和奖励，激发团队成员的积极性和创造力。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团队凝聚力培养举措汇报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激励机制完善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团队文化建设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下一步团队发展规划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提升智能化水平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引入先进的安防技术和智能化设备，提升保安队伍的智能化水平，提高工作效率和应对突发事件的能力。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加强与其他部门的协作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加强与相关部门的沟通和协作，形成工作合力，共同维护公司的安全和稳定。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拓展业务领域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积极拓展业务领域，探索新的市场机会和发展空间，为公司创造更多的商业价值。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规章制度执行与监管情况分析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在过去的一年中，公司所有保安人员严格遵守国家法律法规，未发生任何违法违纪行为。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公司政策执行情况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保安人员严格遵守公司的各项规章制度和政策，认真履行职责，确保了公司的安全和稳定。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656" r="27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公司政策、法规遵守状况回顾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公司不断完善内部管理制度，制定了更加严格的保安管理制度和操作规程，提高了保安工作的规范化和专业化水平。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内部管理制度完善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保安人员认真学习和执行公司的各项规章制度，严格遵守工作纪律和操作规程，确保了各项保安工作的顺利开展。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制度执行情况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内部管理制度完善及执行情况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https://d.book118.com/958140100132006042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2024-09-22T04:55:26.601</cp:lastPrinted>
  <dcterms:created xsi:type="dcterms:W3CDTF">2024-09-21T20:55:26Z</dcterms:created>
  <dcterms:modified xsi:type="dcterms:W3CDTF">2024-09-21T20:55:28Z</dcterms:modified>
</cp:coreProperties>
</file>