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5AA4F-4688-484B-907F-673962701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5D6F1-3DD8-4C6F-90CD-3A2C3AA35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66317-136A-46BE-B251-4EBD020A1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A64E8-E0C1-471D-AE28-BC4CC37DF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38FAD-AB33-4D4B-B73F-4C78BEDD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8162F-3841-41A7-8C6B-B5789E51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4ECD04-CA68-44E8-946D-DB6A3E6DF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71A8B-F484-4861-AFB9-C7D999D30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7C523-4525-4DB1-9BFC-41D0F63FD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BC8FB-37BD-45C9-950D-30E4E8A08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4D89F-5A98-4E87-B1FB-A2F6E9250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40104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会议座次礼仪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会议座次基本原则与规范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不同场合下会议座次安排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主席台与听众席布局要点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主持人与发言人角色定位及礼仪要求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参会人员着装、仪态和举止规范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茶歇、合影等环节中礼仪注意事项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会议座次基本原则与规范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尊重专业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对于某些专业领域内的专家或学者，即使其职务不高，也应给予适当的尊重，安排在较为重要的位置。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按照参会人员的职务高低进行排序，职务较高者排在前面，以示尊重。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级别对等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在安排座次时，要确保相同级别的人员座位相邻，避免出现级别不对等的情况。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尊重职务高低原则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在正式场合中，一般按照职务高低和事先安排好的座位表进行座次安排。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正式会议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667" b="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非正式会议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917" b="10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多边会议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667" b="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在非正式场合中，可以根据实际情况灵活调整座次，但仍需遵循基本的尊重原则。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在涉及多个国家和地区的会议中，应考虑到国际惯例和各国习惯，避免引起不必要的误会。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根据会议性质调整座次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在国际会议上，应遵循国际通用的座次礼仪规范，如以右为尊、前排高于后排等。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国际惯例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不同行业可能有不同的座次礼仪标准，应参照相关行业的规定进行安排。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考虑到不同国家和地区的文化差异，在安排座次时应尊重并照顾到这些差异，以避免造成不必要的误解或冲突。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74" r="1567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遵循国际惯例和行业标准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不同场合下会议座次安排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一般情况下，主人应坐在面向门的位置，以便看到来宾的进出情况。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5125" r="512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5125" r="512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来宾应安排在主人的右侧，以便沟通和交流。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如果有多位主人，则中心位置或最里面的位置应为主位，其他主人按职位或年龄等因素依次就座。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如果来宾中有身份较高或年长者，应将其安排在主位的右侧。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圆桌会议座次安排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长桌会议通常以长桌的一端为基准，面向基准位置的一方为上座，背对基准位置的一方为下座。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如果长桌的一端设有讲台或主席台，则以讲台或主席台为上座，其他位置按距离讲台或主席台的远近依次排列。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在安排座次时，还应考虑与会者的身份、职位和年龄等因素，将身份较高或年长者安排在上座。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长桌会议座次安排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对于多边形或不规则形状的桌子，可以根据实际情况灵活安排座次。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如果桌子较大或与会者人数较多，可以在桌子中间设置讲台或主席台，以便更好地掌控会议进程。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多边形或不规则形状桌子座次安排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一般可以遵循“以右为尊”的原则，将重要来宾安排在主人的右侧。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在安排座次时，还应考虑与会者的视线和听觉效果，避免出现遮挡或听不清的情况。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t="10010" b="100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主席台与听众席布局要点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主席台位置选择与布局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主席台应设置在会场内视线最好、最为显眼的位置，通常位于会场前部中央。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根据会议规模和重要性，主席台可设一层或多层，大型会议通常设置多层主席台。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主席台上的座位应面向听众席，按职位高低自左至右或自右至左依次排列。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听众席应根据会议需要和场地条件进行合理划分，一般分为贵宾席、嘉宾席和普通席等区域。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各区域间应有明显的标识加以区分，方便与会人员快速找到自己的座位。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标识设置应简洁明了，包括区域名称、座位号等信息，同时要注意美观和易于识别。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听众席区域划分及标识设置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https://d.book118.com/958140104031006044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2024-09-24T03:57:23.921</cp:lastPrinted>
  <dcterms:created xsi:type="dcterms:W3CDTF">2024-09-23T19:57:23Z</dcterms:created>
  <dcterms:modified xsi:type="dcterms:W3CDTF">2024-09-23T19:57:26Z</dcterms:modified>
</cp:coreProperties>
</file>