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D4184-05D8-403E-9185-9E2036239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9630D-ECDF-4C2D-9746-D64FC7E13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3ADDAB-ECDC-4823-B6DB-E95A9485C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C8D7F-0D21-4230-B5B8-4CADE1E9C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C0FE80-29F8-4C68-A35B-B4D69E1EC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9F1178-9695-4A86-BDF3-7A3056C56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6386AC-584E-4D6A-9EDE-20262D1E2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C26B90-E33F-412C-9B34-72D938FC4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81F9CF-D23B-464F-BB4A-6CEB04758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D25E0-306E-4344-8528-850DB90DC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8312C-14EF-4BBC-951F-CF594E7A4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40121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操作工岗位实操培训手册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岗位介绍与职责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设备操作与维护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生产过程中的质量控制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现场管理与5S实施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团队协作与沟通技巧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岗位介绍与职责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15" r="3241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操作工是生产线上的重要岗位，负责操作设备、监控生产过程、确保产品质量和生产效率。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操作工是生产过程中的核心环节，直接影响产品质量、产量和成本，需要具备高度的责任心和专业技能。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操作工岗位概述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负责生产设备的操作、维护和日常保养，确保设备正常运行；监控生产过程，及时发现并处理问题，确保生产顺利进行；检查产品质量，确保符合标准和客户要求。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熟悉设备操作和维护流程，掌握相关技能和知识；遵守生产安全规定，确保生产过程安全；积极参与团队协作，提高生产效率和产品质量。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主要职责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主要任务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操作工接触的设备因行业和生产需求而异，可能包括机床、生产线、包装设备等。操作工需熟练掌握所操作设备的性能、结构和使用方法。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操作工通常在生产车间工作，需要适应一定的噪音、温度和湿度等环境条件。为确保工作安全，操作工需严格遵守车间安全规定。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设备使用与保养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操作工需按照设备操作规程进行使用，定期进行设备保养和维护，确保设备处于良好状态。同时，要学会识别设备故障并及时报修。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4000" b="14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7798" b="1779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工作环境与设备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在进入工作区域前，必须正确佩戴安全帽，确保帽带紧固，防止意外坠落物伤害头部。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劳保鞋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根据工作性质和环境，选择合适的防护服，如防火、防静电、防酸碱等，确保身体安全。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穿戴具有防滑、防砸、防穿刺功能的劳保鞋，保护脚部免受意外伤害。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安全防护用品使用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在工作区域内，注意识别潜在的危险源，如裸露的电线、易燃物品、有毒气体等。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识别危险源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针对不同的危险源，采取相应的防护措施，如使用绝缘工具、避免接触有毒物质、保持通风等。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发现危险源时，应及时向上级报告并协助处理，确保工作环境安全。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报告与处理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危险源识别与应对措施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320" b="233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84" b="98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9529" b="295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紧急情况下的应急处理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熟悉火灾逃生路线和紧急集合点，掌握灭火器的使用方法，遇到火灾时保持冷静，按照逃生计划迅速撤离。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触电应急处理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立即切断电源或用绝缘物体挑开电线，使触电者脱离电源，然后进行急救措施并呼叫救援。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化学品泄漏应急处理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迅速撤离泄漏污染区，向上风方向转移至安全区域，并立即报告相关部门进行处置。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设备操作与维护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确保设备电源接通，各部件完好无损，无异常声响或异味。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启动前检查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按照设备操作手册要求，逐步启动设备，注意观察设备运行状态。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启动步骤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在设备停止前，先关闭负载，再逐步停止设备运行，最后切断电源。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停止操作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设备启动与停止操作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每日对设备进行全面检查，包括外观、运行声音、温度、压力等方面。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日常检查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定期对设备进行维护保养，包括清洁、润滑、紧固、调整等方面。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详细记录设备维护保养情况，包括保养时间、保养项目、更换零部件等。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保养记录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设备日常检查与维护保养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https://d.book118.com/958140121015006032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2024-09-09T09:23:34.149</cp:lastPrinted>
  <dcterms:created xsi:type="dcterms:W3CDTF">2024-09-09T01:23:34Z</dcterms:created>
  <dcterms:modified xsi:type="dcterms:W3CDTF">2024-09-09T01:23:36Z</dcterms:modified>
</cp:coreProperties>
</file>