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1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7D9C239-E451-4535-8A07-4A0D4DC992A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7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8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8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8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8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8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8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9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9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96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7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01E9C-2F73-42F4-8999-9E7ABDC81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AABEB8-EB6A-4676-8093-E36672023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2B6F5A-85E7-4F53-81C9-24623F542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C583B2-F0F1-4CCD-98C5-DCAF5D52D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E2443A-ABE1-4343-8E3D-668354722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B3ACAE-E5B5-42A9-9CCF-EB17FE94B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039EEC-BBE7-4EFD-82D3-8AD773A51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A8F6EF-B2ED-4F69-93DC-2A0123C87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3E680D-127E-4D2A-B041-5B81A8C41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CDCC95-A8E9-4E84-B80D-673524362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D4CF58-EFEE-43E7-8495-16F2E5B52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EB6C301-BB3F-4A16-8388-6886027142E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374333D-A38C-440B-8D3C-9947A578AD2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0.pn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0.pn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42005012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消化性溃疡的查房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331720" y="336492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查房前准备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查房过程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治疗方案讨论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并发症与预防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消化性溃疡的诊断方法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9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9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17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20" name="Picture 5" descr="C:/Users/Administrator/Desktop/ppt模板/图片素材/插画/QQ截图20240310102520.pngQQ截图20240310102520"/>
          <p:cNvPicPr/>
          <p:nvPr/>
        </p:nvPicPr>
        <p:blipFill>
          <a:blip r:embed="rId2"/>
          <a:srcRect t="8590" b="8590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121" name="Picture 6" descr="C:/Users/Administrator/Desktop/ppt模板/图片素材/插画/QQ截图20240310102542.pngQQ截图20240310102542"/>
          <p:cNvPicPr/>
          <p:nvPr/>
        </p:nvPicPr>
        <p:blipFill>
          <a:blip r:embed="rId3"/>
          <a:srcRect l="2897" r="2897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122" name="Picture 7" descr="C:/Users/Administrator/Desktop/ppt模板/图片素材/插画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123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临床症状分析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观察病人症状，询问病史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了解患者身体不适情况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纤维胃镜检查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直接观察胃肠道黏膜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确定溃疡部位和情况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螺旋</a:t>
            </a: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CT</a:t>
            </a: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等影像学检查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通过影像技术获取肠胃信息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辅助诊断溃疡程度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消化性溃疡治疗注意事项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患者在治疗期间应减少辛辣、酸性食物摄入，避免劳累，保持心情舒畅，遵医嘱定期复查，及时调整治疗方案。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3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52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1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查房前准备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查房前的病历准备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进行消化性溃疡的查房前，首先需要准备患者的病历信息。这包括患者个人信息、就诊目的、患者主诉及症状、之前的治疗方案及效果以及相关的检查结果。通过充分了解患者的病史和检查结果，有助于更好地制定后续的治疗方案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75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76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3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5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96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查房前准备总结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综上所述，消化性溃疡的查房前准备工作包括准备患者病历信息、常规检查、心理准备和器械准备。通过做好这些准备工作，有助于医生更全面地了解患者病情，确保查房工作的顺利进行，并为后续治疗提供有效支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0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0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221" name="图片 99" descr="C:/Users/Administrator/Desktop/ppt模板/插画素材/图片1(4).png图片1(4)"/>
          <p:cNvPicPr/>
          <p:nvPr/>
        </p:nvPicPr>
        <p:blipFill>
          <a:blip r:embed="rId3"/>
          <a:srcRect t="570" b="570"/>
          <a:stretch>
            <a:fillRect/>
          </a:stretch>
        </p:blipFill>
        <p:spPr>
          <a:xfrm>
            <a:off x="10350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2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23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查房过程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6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7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8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0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4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查房前的术前准备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进行消化性溃疡的查房前，需要做好术前准备工作。这包括记录患者基本生命体征，定位溃疡部位，准备消毒和止血药物，以及确保医疗设备的完好。这些步骤能够帮助医生更好地了解患者的病情，为接下来的查房工作做好准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37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38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9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0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1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2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3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58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9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0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1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查房是医生了解患者病情的重要手段，对于消化性溃疡患者来说尤为重要。在查房过程中，医生需要做好术前准备，进行操作步骤和专业技能，评估患者病情，并制定治疗方案。通过认真的查房工作，可以更好地帮助患者恢复健康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6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6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283" name="图片 99" descr="C:/Users/Administrator/Desktop/ppt模板/插画素材/图片1(4).png图片1(4)"/>
          <p:cNvPicPr/>
          <p:nvPr/>
        </p:nvPicPr>
        <p:blipFill>
          <a:blip r:embed="rId3"/>
          <a:srcRect t="570" b="570"/>
          <a:stretch>
            <a:fillRect/>
          </a:stretch>
        </p:blipFill>
        <p:spPr>
          <a:xfrm>
            <a:off x="10350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https://d.book118.com/958142005012006050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消化性溃疡的查房</vt:lpstr>
      <vt:lpstr>目录</vt:lpstr>
      <vt:lpstr>第一章 简介</vt:lpstr>
      <vt:lpstr>消化性溃疡的诊断方法</vt:lpstr>
      <vt:lpstr>消化性溃疡治疗注意事项</vt:lpstr>
      <vt:lpstr>第2章 查房前准备</vt:lpstr>
      <vt:lpstr> </vt:lpstr>
      <vt:lpstr>查房前准备总结</vt:lpstr>
      <vt:lpstr>第3章 查房过程</vt:lpstr>
      <vt:lpstr> 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2024-09-29T16:31:11.638</cp:lastPrinted>
  <dcterms:created xsi:type="dcterms:W3CDTF">2024-09-29T08:31:11Z</dcterms:created>
  <dcterms:modified xsi:type="dcterms:W3CDTF">2024-09-29T08:31:13Z</dcterms:modified>
</cp:coreProperties>
</file>