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E769C-244D-4820-9E9C-132B0C7C7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2C42C-8ECD-48B5-966D-EFBB11E26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F0FEB-B799-4EE7-9235-79A0DD6DD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1A6CB-88DA-47F2-B3FC-535C06356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E2631D-FE7C-46E0-B963-2135261A3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E6BD33-D0A3-4C2B-9A69-89D1895D3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00E588-8739-4041-9493-5673BD32F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946F8-F850-47FF-A8A8-DF70C07E2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EF5FB7-3351-44D4-92AF-6ED8D40EC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6E4C8-AC33-46A4-8545-095DA4A90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BF067-0AD2-404F-A35A-E9154C945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420761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提高商贸仓储企业员工培训与教育的效果与质量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商贸仓储企业员工培训与教育现状分析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提高员工培训与教育效果的关键措施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提高员工培训与教育质量的具体实践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员工培训与教育效果评估与改进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24" r="30924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提升员工素质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通过培训和教育，提高员工的专业技能、知识水平和工作态度，使其更好地适应商贸仓储行业的发展需求。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优化员工的工作流程和方法，减少工作中的浪费和错误，提高工作效率和客户满意度。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促进企业创新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激发员工的创新意识和学习能力，推动企业不断创新和发展，提高市场竞争力。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培训与教育内容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包括专业技能培训、知识普及、团队协作和沟通能力提升等方面。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培训与教育对象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涵盖新员工入职培训、在职员工提升培训、管理层领导力培训等多个层次。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培训与教育方式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采用线上和线下相结合的方式，包括课堂教学、实践操作、案例分析、小组讨论等多种形式。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培训与教育效果评估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通过考试、问卷调查、实践操作评估等方式，对培训和教育效果进行全面评估，为后续改进提供参考。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商贸仓储企业员工培训与教育现状分析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375" r="27375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培训形式与内容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目前商贸仓储企业的员工培训主要包括新员工入职培训、岗位技能培训、安全教育培训等。培训内容以岗位技能和业务知识为主，形式多为传统的面对面授课。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培训周期与频率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商贸仓储企业的员工培训周期和频率因企业规模和业务需求而异。大型企业通常有较完善的培训体系，培训周期相对固定，而中小型企业则往往根据业务需求灵活安排培训。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目前商贸仓储企业对员工培训效果的评估方式较为单一，主要以考试或问卷调查的形式进行。评估结果多用于衡量员工的学习成果和培训质量，但较少用于改进培训内容和形式。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员工培训与教育的现状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培训内容与实际需求脱节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部分商贸仓储企业的培训内容过于理论化，与实际工作需求脱节，导致员工无法将所学应用到实际工作中。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培训资源不足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部分商贸仓储企业由于资金、时间等资源限制，无法为员工提供充足的培训机会和资源，影响员工的专业素养提升。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培训效果评估不完善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目前商贸仓储企业的培训效果评估方式较为简单，难以全面反映员工的实际学习效果和培训质量。同时，评估结果未得到有效利用，不利于培训内容和形式的持续改进。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培训形式单一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传统的面对面授课形式虽然便于知识传授，但缺乏互动和实践环节，难以激发员工的学习兴趣和积极性。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提高员工培训与教育效果的关键措施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深入了解员工实际需求，结合企业战略目标和岗位要求，制定针对性强的培训计划。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25" r="15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明确培训目标，确保培训内容与员工职业发展、企业业务需求紧密相关。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合理规划培训时间，避免与员工工作冲突，确保员工能够充分参与培训。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制定科学合理的培训计划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利用网络平台和多媒体技术，提供灵活便捷的学习方式，满足员工随时随地学习的需求。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线上培训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组织面对面授课、实践操作等形式的培训，加强员工之间的互动和交流。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线下培训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结合线上线下的优势，提供多样化的学习资源和活动，提高员工的学习兴趣和参与度。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混合式培训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选择适合的培训方式和方法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加强培训过程中的互动与反馈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设置课堂互动、小组讨论等环节，鼓励员工积极参与，提高学习效果。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建立有效的反馈机制，及时了解员工学习情况和意见建议，以便调整培训内容和方式。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评估与跟进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定期对培训效果进行评估，针对问题制定改进措施，并跟进员工后续学习和工作表现。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https://d.book118.com/958142076105006036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2024-09-16T02:20:51.381</cp:lastPrinted>
  <dcterms:created xsi:type="dcterms:W3CDTF">2024-09-15T18:20:51Z</dcterms:created>
  <dcterms:modified xsi:type="dcterms:W3CDTF">2024-09-15T18:20:53Z</dcterms:modified>
</cp:coreProperties>
</file>