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AC409-6C9A-42F4-9619-241169F77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3B132-65CE-4B6A-9174-42B4376E5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E13A1-5137-476A-A5D7-92EB6D1A9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9FD8A-398A-4F98-B720-EA71AF52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3C48C-B813-465C-9A54-BCD2E2612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53D0C-A135-4760-B825-C11284866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7BD92-82E7-4810-ACAC-2A118D216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A0091-73D5-447C-A068-3E63ABC1D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61F69-3E25-4601-AB6D-ABB6FC7A2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1E4F6-3A82-421E-B7F6-00F81C53B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44464-8101-4AC9-A819-844468231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3133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小学教学质量与学生综合素质培养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小学教学质量现状分析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学生综合素质培养的重要性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教学质量与学生综合素质培养的关系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提高小学教学质量的措施与建议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加强学生综合素质培养的途径与方法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教学质量是教育发展的核心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随着教育改革的深入推进，教学质量已成为衡量一所学校办学水平的重要指标。提高小学教学质量，对于促进学生全面发展、提升学校整体办学水平具有重要意义。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学生综合素质培养是时代要求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当前社会对人才的需求日益多元化，要求学生具备创新精神、实践能力、团队协作等多方面的素质。因此，加强小学生综合素质培养，是适应时代发展需求的必然选择。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本文旨在探讨小学教学质量与学生综合素质培养的关系，分析当前存在的问题，提出针对性的解决策略，为提升小学教学质量、促进学生全面发展提供参考。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首先，阐述小学教学质量与学生综合素质培养的内涵及重要性；其次，分析当前小学教学质量与学生综合素质培养的现状及存在的问题；最后，提出相应的解决策略和建议。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小学教学质量现状分析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01" r="33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92" r="33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当前小学教学内容过于注重知识传授，缺乏对学生综合素质培养的关注，如创新思维、实践能力等。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教学内容单一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部分小学教师仍采用传统的灌输式教学方法，导致学生被动接受知识，缺乏主动学习和思考的能力。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教学方法陈旧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一些地区小学师资力量匮乏，教师素质参差不齐，难以满足高质量教学的需求。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针对小学教师的培训项目不足，导致教师教学理念和方法陈旧，难以适应新时代的教学要求。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师资力量与培训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教师培训缺乏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25" r="25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教学效果评估不科学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当前小学教学效果评估方式单一，过于注重考试成绩，忽视对学生综合素质的评价。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教学改进缺乏动力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由于教学效果评估的不科学和激励机制的不完善，部分小学教师缺乏改进教学的动力和压力。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学生综合素质培养的重要性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学生需要掌握语文、数学、英语等学科的基础知识，为日后的学习打下坚实的基础。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学生需要掌握阅读、写作、计算、口语表达等基本技能，以适应日常生活和学习的需要。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学生需要掌握有效的学习方法，如制定学习计划、合理安排时间、做好笔记等，以提高学习效率。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知识与技能的掌握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学生需要培养积极的学习态度，如主动学习、乐于探究、善于合作等，以及健康的情感，如自信、乐观、坚韧等。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学生需要树立正确的价值观，如尊重他人、热爱和平、积极向上等，以成为有道德、有责任感的人。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学生需要了解并尊重多元文化，培养跨文化交流的能力，以适应日益全球化的社会。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文化素养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情感态度与价值观的培养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学生需要培养创新意识和创新思维，敢于质疑、勇于探索，以应对未来社会的挑战。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学生需要提升实践能力，如动手操作、实验探究、社会实践等，以将所学知识应用于实际生活中。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学生需要培养问题解决能力，能够独立思考、分析问题并找到解决方案，以应对各种复杂情境。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创新精神与实践能力的提升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教学质量与学生综合素质培养的关系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https://d.book118.com/958143133057006030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2024-09-06T21:31:10.619</cp:lastPrinted>
  <dcterms:created xsi:type="dcterms:W3CDTF">2024-09-06T13:31:10Z</dcterms:created>
  <dcterms:modified xsi:type="dcterms:W3CDTF">2024-09-06T13:31:12Z</dcterms:modified>
</cp:coreProperties>
</file>