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9CBBB-0A5C-4BA7-93AE-826E9EEBE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163C67-E2CC-48B1-81FB-8CD7BC2775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B9421-9390-4391-AE07-C83D8AFEFC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077FB6-F64D-452B-800F-D4443535BC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BFB581-0A94-4CE4-B56E-959C8539D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82C02-5F31-4906-A3E2-3AEEEBBDD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257C435-2487-4FA7-A779-54786841B7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B8D64-CEEE-40B6-8A62-D5024E4ED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D5F43C-3F4E-4875-A79F-BD41C92C9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7FC34-D3F7-4861-A773-66CAD5D949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2F6FBC-BEF4-4C4A-AE3D-E97CC3BDD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500001133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负载均衡器安全性增强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负载均衡器安全性概述
 常见的安全威胁和挑战
 安全协议和加密技术的应用
 访问控制与身份认证
 数据安全与隐私保护
 安全审计与日志分析
 应急响应与灾难恢复
 未来发展趋势与展望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负载均衡器安全性概述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负载均衡器安全性增强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负载均衡器安全性概述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负载均衡器安全性概述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1.网络安全威胁：网络安全威胁不断增加，黑客攻击和数据泄露事件屡见不鲜。负载均衡器作为网络关键设备，面临着诸多安全挑战，如DDoS攻击、注入攻击等。</a:t>
            </a:r>
          </a:p>
          <a:p>
            <a:r>
              <a:t>2.法规与合规要求：各国纷纷出台网络安全法规和合规要求，企业对负载均衡器的安全性需求随之提升。合规性成为负载均衡器安全发展的重要驱动力。</a:t>
            </a:r>
          </a:p>
          <a:p>
            <a:r>
              <a:t>3.安全技术演进：随着网络安全技术的不断演进，负载均衡器安全性得到了一定提升。例如，SSL/TLS加密、防火墙集成等技术为负载均衡器提供了更强大的安全保障。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负载均衡器面临的主要安全威胁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1.DDoS攻击：分布式拒绝服务攻击（DDoS）是负载均衡器面临的主要威胁之一。攻击者通过大量无用的请求拥塞服务器，导致服务不可用。</a:t>
            </a:r>
          </a:p>
          <a:p>
            <a:r>
              <a:t>2.注入攻击：攻击者利用负载均衡器的漏洞，注入恶意代码或数据，进而获取敏感信息或执行非法操作。</a:t>
            </a:r>
          </a:p>
          <a:p>
            <a:r>
              <a:t>3.跨站脚本攻击（XSS）：攻击者在网页中嵌入恶意脚本，当用户访问时，脚本被执行，从而导致用户数据泄露或会话劫持等安全问题。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负载均衡器安全性概述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负载均衡器安全性增强技术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1.加密通信：通过SSL/TLS等加密协议，确保负载均衡器与服务器、客户端之间的通信安全，防止数据泄露和中间人攻击。</a:t>
            </a:r>
          </a:p>
          <a:p>
            <a:r>
              <a:t>2.防火墙集成：将负载均衡器与防火墙集成，实现更精细的访问控制和安全过滤，有效抵御网络攻击。</a:t>
            </a:r>
          </a:p>
          <a:p>
            <a:r>
              <a:t>3.入侵检测和防御系统（IDS/IPS）：通过集成IDS/IPS，实时检测并阻断恶意流量和攻击行为，提高负载均衡器的安全防护能力。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常见的安全威胁和挑战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负载均衡器安全性增强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常见的安全威胁和挑战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DDoS攻击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1.DDoS攻击通过大量无用的网络请求，使负载均衡器过载，导致正常请求无法得到处理。</a:t>
            </a:r>
          </a:p>
          <a:p>
            <a:r>
              <a:t>2.近年来，DDoS攻击的规模和复杂性不断增加，对负载均衡器的安全构成严重威胁。</a:t>
            </a:r>
          </a:p>
          <a:p>
            <a:r>
              <a:t>3.有效的防御手段包括增强服务器的抗DDoS能力，以及配备专业的DDoS防御设备。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注入攻击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1.注入攻击利用系统漏洞，注入恶意代码，对系统造成损害。</a:t>
            </a:r>
          </a:p>
          <a:p>
            <a:r>
              <a:t>2.对于负载均衡器，注入攻击可能导致服务分配不均，影响系统性能。</a:t>
            </a:r>
          </a:p>
          <a:p>
            <a:r>
              <a:t>3.防止注入攻击的方式包括定期更新和修补系统，以及实施严格的输入验证。</a:t>
            </a:r>
          </a:p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常见的安全威胁和挑战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跨站脚本攻击（XSS）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1.XSS攻击利用网页中的漏洞，插入恶意脚本，窃取用户信息或进行其他恶意行为。</a:t>
            </a:r>
          </a:p>
          <a:p>
            <a:r>
              <a:t>2.负载均衡器可能受到XSS攻击的影响，导致服务被恶意利用。</a:t>
            </a:r>
          </a:p>
          <a:p>
            <a:r>
              <a:t>3.防止XSS攻击的方式包括对用户输入进行严格的过滤和验证。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中间人攻击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1.中间人攻击通过窃取或篡改通信数据，对系统安全构成威胁。</a:t>
            </a:r>
          </a:p>
          <a:p>
            <a:r>
              <a:t>2.对于负载均衡器，中间人攻击可能导致服务分配被恶意操控，影响系统公正性。</a:t>
            </a:r>
          </a:p>
          <a:p>
            <a:r>
              <a:t>3.防止中间人攻击的方式包括使用安全的通信协议，以及实施严格的身份验证。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常见的安全威胁和挑战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数据泄露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1.数据泄露可能导致用户信息被窃取，对系统信誉和用户安全构成威胁。</a:t>
            </a:r>
          </a:p>
          <a:p>
            <a:r>
              <a:t>2.负载均衡器可能因为配置不当或系统漏洞而遭受数据泄露。</a:t>
            </a:r>
          </a:p>
          <a:p>
            <a:r>
              <a:t>3.防止数据泄露的方式包括加强数据加密，以及实施严格的访问控制。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不安全的配置和管理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1.不安全的配置和管理可能导致系统漏洞被利用，对负载均衡器的安全构成威胁。</a:t>
            </a:r>
          </a:p>
          <a:p>
            <a:r>
              <a:t>2.防止不安全的配置和管理的方式包括定期进行安全审计，以及实施最佳实践的安全管理策略。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安全协议和加密技术的应用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负载均衡器安全性增强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安全协议和加密技术的应用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SSL/TLS协议的应用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1.SSL/TLS协议提供了客户端与服务器之间的安全通信，确保数据传输的机密性和完整性。</a:t>
            </a:r>
          </a:p>
          <a:p>
            <a:r>
              <a:t>2.在负载均衡器中，应确保SSL/TLS协议的正确配置和更新，以防止中间人攻击和安全漏洞。</a:t>
            </a:r>
          </a:p>
          <a:p>
            <a:r>
              <a:t>3.对SSL/TLS证书的管理和维护至关重要，包括证书的更新、撤销和验证等。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端到端加密技术的应用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1.端到端加密技术确保了数据从源端到目的端的全程加密，提高了数据的安全性。</a:t>
            </a:r>
          </a:p>
          <a:p>
            <a:r>
              <a:t>2.在负载均衡器中，应支持端到端加密，并确保加密算法的强度和更新。</a:t>
            </a:r>
          </a:p>
          <a:p>
            <a:r>
              <a:t>3.加密密钥的管理和存储需要确保安全性，防止密钥泄露。</a:t>
            </a:r>
          </a:p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安全协议和加密技术的应用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防火墙与访问控制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1.在负载均衡器上配置防火墙规则，限制非法访问和恶意攻击。</a:t>
            </a:r>
          </a:p>
          <a:p>
            <a:r>
              <a:t>2.实施访问控制策略，允许特定的IP地址或用户访问，提高系统的安全性。</a:t>
            </a:r>
          </a:p>
          <a:p>
            <a:r>
              <a:t>3.定期审查和更新防火墙规则，以适应网络环境的变化和安全需求。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入侵检测与防御系统（IDS/IPS）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1.部署IDS/IPS系统，检测和防御对负载均衡器的潜在攻击和异常行为。</a:t>
            </a:r>
          </a:p>
          <a:p>
            <a:r>
              <a:t>2.及时更新IDS/IPS规则库，以应对新的安全威胁和攻击手段。</a:t>
            </a:r>
          </a:p>
          <a:p>
            <a:r>
              <a:t>3.结合日志分析，对IDS/IPS警报进行调查和响应，及时排除安全隐患。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安全协议和加密技术的应用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数据备份与恢复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1.建立负载均衡器的数据备份机制，确保数据安全性和可恢复性。</a:t>
            </a:r>
          </a:p>
          <a:p>
            <a:r>
              <a:t>2.对备份数据进行加密存储，防止数据泄露和非法访问。</a:t>
            </a:r>
          </a:p>
          <a:p>
            <a:r>
              <a:t>3.定期测试备份数据的恢复能力，确保在故障或安全事件发生时能快速恢复数据。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安全审计与日志分析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1.对负载均衡器的操作和安全事件进行审计，记录关键信息，以便追溯和调查。</a:t>
            </a:r>
          </a:p>
          <a:p>
            <a:r>
              <a:t>2.实施日志分析，发现异常行为和潜在的安全威胁，及时采取措施。</a:t>
            </a:r>
          </a:p>
          <a:p>
            <a:r>
              <a:t>3.定期审查审计策略和日志分析结果，优化安全策略和加强系统防御能力。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访问控制与身份认证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负载均衡器安全性增强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访问控制与身份认证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访问控制与身份认证概述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1.访问控制与身份认证是保障负载均衡器安全性的核心组件，能够确保仅有授权用户能够访问系统资源。</a:t>
            </a:r>
          </a:p>
          <a:p>
            <a:r>
              <a:t>2.身份认证用于确认用户身份，通常采用用户名密码、多因素认证等方式。</a:t>
            </a:r>
          </a:p>
          <a:p>
            <a:r>
              <a:t>3.访问控制则根据用户身份和权限，限制用户对特定资源的访问，防止未经授权的访问和操作。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用户名密码认证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1.用户名密码认证是一种常见的身份认证方式，需要保护密码的安全性和机密性。</a:t>
            </a:r>
          </a:p>
          <a:p>
            <a:r>
              <a:t>2.采用强密码策略、密码加密存储、密码复杂度检查等措施，提高用户名密码认证的安全性。</a:t>
            </a:r>
          </a:p>
          <a:p>
            <a:r>
              <a:t>3.定期更换密码、使用多因素认证等方式，进一步增强账户的安全性。</a:t>
            </a:r>
          </a:p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访问控制与身份认证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多因素认证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1.多因素认证采用两种或以上的认证方式，提高账户的安全性。</a:t>
            </a:r>
          </a:p>
          <a:p>
            <a:r>
              <a:t>2.常见多因素认证方式包括短信验证、动态口令、智能卡等。</a:t>
            </a:r>
          </a:p>
          <a:p>
            <a:r>
              <a:t>3.多因素认证能够有效降低账户被盗用的风险，提高系统的安全性。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基于角色的访问控制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1.基于角色的访问控制（RBAC）根据用户角色和权限，控制用户对系统的访问。</a:t>
            </a:r>
          </a:p>
          <a:p>
            <a:r>
              <a:t>2.RBAC能够简化访问控制的管理，提高效率和安全性。</a:t>
            </a:r>
          </a:p>
          <a:p>
            <a:r>
              <a:t>3.根据实际需求和业务场景，合理规划和设计角色和权限，确保系统的安全性和可用性。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访问控制与身份认证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访问日志与审计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1.访问日志与审计能够记录用户对系统的访问和操作，用于追溯和审计。</a:t>
            </a:r>
          </a:p>
          <a:p>
            <a:r>
              <a:t>2.对访问日志进行实时监控和异常检测，及时发现潜在的安全威胁。</a:t>
            </a:r>
          </a:p>
          <a:p>
            <a:r>
              <a:t>3.定期对访问日志进行审计和分析，评估系统的安全性和合规性，完善访问控制策略。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新兴技术与应用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1.随着新兴技术的发展，生物识别、区块链等技术在访问控制与身份认证领域具有广泛应用前景。</a:t>
            </a:r>
          </a:p>
          <a:p>
            <a:r>
              <a:t>2.生物识别技术能够提高身份认证的准确性和可靠性，降低身份被冒用的风险。</a:t>
            </a:r>
          </a:p>
          <a:p>
            <a:r>
              <a:t>3.区块链技术能够实现去中心化的身份认证和访问控制，提高系统的安全性和可扩展性。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https://d.book118.com/965000011334011100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负载均衡器安全性概述</vt:lpstr>
      <vt:lpstr> 负载均衡器安全性概述</vt:lpstr>
      <vt:lpstr> 负载均衡器安全性概述</vt:lpstr>
      <vt:lpstr> 常见的安全威胁和挑战</vt:lpstr>
      <vt:lpstr> 常见的安全威胁和挑战</vt:lpstr>
      <vt:lpstr> 常见的安全威胁和挑战</vt:lpstr>
      <vt:lpstr> 常见的安全威胁和挑战</vt:lpstr>
      <vt:lpstr> 安全协议和加密技术的应用</vt:lpstr>
      <vt:lpstr> 安全协议和加密技术的应用</vt:lpstr>
      <vt:lpstr> 安全协议和加密技术的应用</vt:lpstr>
      <vt:lpstr> 安全协议和加密技术的应用</vt:lpstr>
      <vt:lpstr> 访问控制与身份认证</vt:lpstr>
      <vt:lpstr> 访问控制与身份认证</vt:lpstr>
      <vt:lpstr> 访问控制与身份认证</vt:lpstr>
      <vt:lpstr> 访问控制与身份认证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2024-09-09T00:40:11.824</cp:lastPrinted>
  <dcterms:created xsi:type="dcterms:W3CDTF">2024-09-08T16:40:11Z</dcterms:created>
  <dcterms:modified xsi:type="dcterms:W3CDTF">2024-09-08T16:40:14Z</dcterms:modified>
</cp:coreProperties>
</file>