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FCFC7-E8E8-440D-B340-69D9DA0FE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1DCEF-6F49-4BE1-A2F8-64532619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86FBD-43D6-440F-B678-728263183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EA62F-5A52-4129-8678-0EBF45CF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057598-BF65-4C22-A327-570DC9909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ED3F8-6656-4F0B-907F-37133CE76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AD7AE-DFFD-42CA-9248-D405FF63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467B5-7C41-4FB1-8682-2D6E531CB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7AB32-384D-49F3-861F-75E92D67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64662-C436-4548-8750-EF5EE1566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C38AC-9BF2-49DE-BA48-1B47C76B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000223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业机器人操作与编程-项目三基本程序及运动指令的编辑\n## 1.工业机器人基本程序及运动指令概述\n### 1.1工业机器人基本程序的分类与作用\n### 1.2运动指令的基本概念与功能\n### 1.3工业机器人编程语言的种类与特点\n## 2.工业机器人基本程序的编写方法\n### 2.1编程环境的搭建与配置\n### 2.2基本程序的结构与编写技巧\n### 2.3基本程序的调试与优化\n## 3.工业机器人运动指令的编辑与应用\n### 3.1运动指令的语法与格式\n### 3.2运动指令的编辑方法与技巧\n### 3.3运动指令的应用实例与案例分析\n## 4.工业机器人高级编程技巧与实践\n### 4.1循环与条件语句的应用\n### 4.2函数与子程序的定义与调用\n### 4.3工业机器人高级编程实践项目\n## 5.工业机器人编程误差分析与处理\n### 5.1编程错误的类型与原因分析\n### 5.2编程错误的检测与诊断方法\n### 5.3编程错误的处理与预防策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工业机器人操作与编程-项目三基本程序及运动指令的编辑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工业机器人基本程序及运动指令概述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根据功能分类：搬运、码垛、装配、喷涂等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根据结构分类：顺序、分支、循环等</a:t>
                </a:r>
                <a:endParaRPr/>
              </a:p>
            </p:txBody>
          </p:sp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基本程序的分类</a:t>
                </a:r>
                <a:endParaRPr/>
              </a:p>
            </p:txBody>
          </p:sp>
        </p:grpSp>
        <p:grpSp>
          <p:nvGrpSpPr>
            <p:cNvPr id="18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实现对机器人的控制和管理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完成特定任务和生产流程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提高生产效率和产品质量</a:t>
                </a:r>
                <a:endParaRPr/>
              </a:p>
            </p:txBody>
          </p:sp>
          <p:sp>
            <p:nvSpPr>
              <p:cNvPr id="18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基本程序的作用</a:t>
                </a:r>
                <a:endParaRPr/>
              </a:p>
            </p:txBody>
          </p:sp>
          <p:sp>
            <p:nvSpPr>
              <p:cNvPr id="18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自动化生产线上的搬运、装配、分拣等任务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制造业中的焊接、切割、打磨等工艺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服务业中的清洁、搬运、监控等任务</a:t>
                </a:r>
                <a:endParaRPr/>
              </a:p>
            </p:txBody>
          </p:sp>
          <p:sp>
            <p:nvSpPr>
              <p:cNvPr id="18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基本程序的应用场景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工业机器人基本程序的分类与作用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运动指令的基本概念</a:t>
                </a:r>
                <a:endParaRPr/>
              </a:p>
            </p:txBody>
          </p:sp>
          <p:sp>
            <p:nvSpPr>
              <p:cNvPr id="1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机器人控制系统中的指令集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用于控制机器人末端执行器的动作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运动指令的编写和执行是实现机器人编程的关键</a:t>
                </a:r>
                <a:endParaRPr/>
              </a:p>
            </p:txBody>
          </p:sp>
        </p:grpSp>
        <p:grpSp>
          <p:nvGrpSpPr>
            <p:cNvPr id="19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运动指令的基本功能</a:t>
                </a:r>
                <a:endParaRPr/>
              </a:p>
            </p:txBody>
          </p:sp>
          <p:sp>
            <p:nvSpPr>
              <p:cNvPr id="1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控制机器人末端执行器的移动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控制机器人末端执行器的姿态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控制机器人末端执行器的速度和时间</a:t>
                </a:r>
                <a:endParaRPr/>
              </a:p>
            </p:txBody>
          </p:sp>
        </p:grpSp>
        <p:grpSp>
          <p:nvGrpSpPr>
            <p:cNvPr id="19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运动指令的常用参数</a:t>
                </a:r>
                <a:endParaRPr/>
              </a:p>
            </p:txBody>
          </p:sp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起点和终点的坐标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姿态和速度参数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加速度和减速度参数</a:t>
                </a:r>
                <a:endParaRPr/>
              </a:p>
            </p:txBody>
          </p:sp>
        </p:grpSp>
      </p:grpSp>
      <p:pic>
        <p:nvPicPr>
          <p:cNvPr id="20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运动指令的基本概念与功能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编程语言的种类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通用编程语言：Python、C++、Java等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工业机器人专用编程语言：RobotWare、KRL、Rapid等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编程语言的特点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通用编程语言：易于学习和使用，丰富的库和函数支持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工业机器人专用编程语言：针对性强，实时性好，与机器人控制系统紧密集成</a:t>
                </a:r>
                <a:endParaRPr/>
              </a:p>
            </p:txBody>
          </p:sp>
          <p:pic>
            <p:nvPicPr>
              <p:cNvPr id="2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编程语言的选择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根据项目需求和机器人系统的特点选择合适的编程语言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考虑编程语言的易用性、功能性和实时性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关注编程语言的发展趋势和社区支持</a:t>
                </a:r>
                <a:endParaRPr/>
              </a:p>
            </p:txBody>
          </p:sp>
          <p:pic>
            <p:nvPicPr>
              <p:cNvPr id="2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工业机器人编程语言的种类与特点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工业机器人基本程序的编写方法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编程环境的搭建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选择合适的编程语言和开发工具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安装编程环境和机器人控制系统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建立通信连接，实现编程环境与机器人控制系统的数据交互</a:t>
                </a:r>
                <a:endParaRPr/>
              </a:p>
            </p:txBody>
          </p:sp>
          <p:sp>
            <p:nvSpPr>
              <p:cNvPr id="23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编程环境的配置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配置机器人控制系统的工作模式和参数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配置编程环境中的工具、菜单和快捷键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设置运动指令的默认参数和优化选项</a:t>
                </a:r>
                <a:endParaRPr/>
              </a:p>
            </p:txBody>
          </p:sp>
          <p:sp>
            <p:nvSpPr>
              <p:cNvPr id="23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编程环境的测试与调试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测试编程环境的功能和性能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调试运动指令的执行和错误处理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更新和优化编程环境，提高编程效率</a:t>
                </a:r>
                <a:endParaRPr/>
              </a:p>
            </p:txBody>
          </p:sp>
          <p:sp>
            <p:nvSpPr>
              <p:cNvPr id="24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编程环境的搭建与配置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基本程序的结构</a:t>
                </a:r>
                <a:endParaRPr/>
              </a:p>
            </p:txBody>
          </p:sp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顺序结构：按照指令执行的顺序依次执行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分支结构：根据条件选择执行不同的指令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循环结构：重复执行某一段指令，直到满足终止条件</a:t>
                </a:r>
                <a:endParaRPr/>
              </a:p>
            </p:txBody>
          </p:sp>
        </p:grpSp>
        <p:grpSp>
          <p:nvGrpSpPr>
            <p:cNvPr id="25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基本程序的编写技巧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使用简洁明了的指令和变量名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保持代码的模块化和可读性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注释和文档化编程过程，方便后续维护和升级</a:t>
                </a:r>
                <a:endParaRPr/>
              </a:p>
            </p:txBody>
          </p:sp>
        </p:grpSp>
        <p:grpSp>
          <p:nvGrpSpPr>
            <p:cNvPr id="25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基本程序的优化策略</a:t>
                </a:r>
                <a:endParaRPr/>
              </a:p>
            </p:txBody>
          </p:sp>
          <p:sp>
            <p:nvSpPr>
              <p:cNvPr id="2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减少不必要的指令和计算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优化指令的执行顺序和并行度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利用编译器或解释器的优化功能提高程序性能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基本程序的结构与编写技巧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基本程序的调试方法</a:t>
                </a:r>
                <a:endParaRPr/>
              </a:p>
            </p:txBody>
          </p:sp>
          <p:sp>
            <p:nvSpPr>
              <p:cNvPr id="26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使用编程环境中的调试工具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使用示教器或手持编程器进行手动调试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在仿真环境中进行模拟调试</a:t>
                </a:r>
                <a:endParaRPr/>
              </a:p>
            </p:txBody>
          </p:sp>
        </p:grpSp>
        <p:grpSp>
          <p:nvGrpSpPr>
            <p:cNvPr id="26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基本程序的错误处理</a:t>
                </a:r>
                <a:endParaRPr/>
              </a:p>
            </p:txBody>
          </p:sp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检测和处理编程错误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处理机器人运行过程中的异常情况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记录和反馈程序运行过程中的问题</a:t>
                </a:r>
                <a:endParaRPr/>
              </a:p>
            </p:txBody>
          </p:sp>
        </p:grpSp>
        <p:grpSp>
          <p:nvGrpSpPr>
            <p:cNvPr id="27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基本程序的优化方法</a:t>
                </a:r>
                <a:endParaRPr/>
              </a:p>
            </p:txBody>
          </p:sp>
          <p:sp>
            <p:nvSpPr>
              <p:cNvPr id="27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优化指令的执行时间和资源消耗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优化程序的结构和逻辑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适应生产环境的变化和需求调整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基本程序的调试与优化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工业机器人运动指令的编辑与应用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运动指令的语法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指令的组成和结构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指令中的参数和变量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指令的执行条件和逻辑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运动指令的格式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指令的字符表示和缩进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指令的注释和说明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指令的封装和嵌套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运动指令的规范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遵循编程语言和机器人控制系统的规范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保持指令的简洁和可读性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避免使用不易理解和维护的指令和语法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运动指令的语法与格式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https://d.book118.com/965000022312011111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工业机器人操作与编程-项目三基本程序及运动指令的编辑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2024-09-17T18:26:27.151</cp:lastPrinted>
  <dcterms:created xsi:type="dcterms:W3CDTF">2024-09-17T10:26:27Z</dcterms:created>
  <dcterms:modified xsi:type="dcterms:W3CDTF">2024-09-17T10:26:29Z</dcterms:modified>
</cp:coreProperties>
</file>