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034FA-FB3A-4CE4-8FCC-DEBF40376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0D303-F979-46F4-AF34-2BD7177FE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D2E04-9571-407C-8448-08473CC29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CCA18-32CD-4A57-9B6D-C3E2BCF85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C7DF6-58E5-4592-84DA-EC76E3C0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571F1F-F954-4D56-B818-810F694C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DAE095-DE35-4F7C-B973-1D0E0D67F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E2232-82A6-413E-A674-9F78C8E56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DF9BE-32BA-43F8-AB69-DD2A386F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24B75-FA90-4CD0-A678-959412DD0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DDE1F-6C79-40A1-BDDE-7786FC128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001240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心理护理PPT\n## 1.孕妇心理护理的重要性及原因\n### 1.1孕妇心理护理对孕妇身心健康的影响\n### 1.2孕妇心理护理对胎儿成长发育的影响\n### 1.3孕妇心理护理对家庭和谐的影响\n## 2.孕妇心理护理的基本原则和方法\n### 2.1孕妇心理护理的基本原则\n### 2.2孕妇心理护理的具体方法\n### 2.3孕妇心理护理的注意事项\n## 3.孕妇心理护理的常见问题和解决方案\n### 3.1孕妇心理问题的类型及原因\n### 3.2孕妇心理问题的解决方案\n### 3.3孕妇心理问题的预防措施\n## 4.孕妇心理护理的社会支持和资源利用\n### 4.1孕妇心理护理的社会支持体系\n### 4.2孕妇心理护理的资源利用途径\n### 4.3孕妇心理护理的自我调适方法\n## 5.孕妇心理护理的实践案例和启示\n### 5.1成功的孕妇心理护理实践案例\n### 5.2孕妇心理护理实践中的启示\n### 5.3提高孕妇心理护理效果的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孕妇心理护理PPT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孕妇心理护理的重要性及原因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减少焦虑、抑郁等负面情绪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促进孕妇的身心健康</a:t>
                </a:r>
                <a:endParaRPr/>
              </a:p>
            </p:txBody>
          </p:sp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缓解孕妇的心理压力</a:t>
                </a:r>
                <a:endParaRPr/>
              </a:p>
            </p:txBody>
          </p:sp>
        </p:grpSp>
        <p:grpSp>
          <p:nvGrpSpPr>
            <p:cNvPr id="18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增强孕妇的食欲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促进孕妇的日常生活能力</a:t>
                </a:r>
                <a:endParaRPr/>
              </a:p>
            </p:txBody>
          </p:sp>
          <p:sp>
            <p:nvSpPr>
              <p:cNvPr id="18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改善孕妇的生活质量</a:t>
                </a:r>
                <a:endParaRPr/>
              </a:p>
            </p:txBody>
          </p:sp>
          <p:sp>
            <p:nvSpPr>
              <p:cNvPr id="18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增强孕妇的人际关系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促进孕妇的社会适应能力</a:t>
                </a:r>
                <a:endParaRPr/>
              </a:p>
            </p:txBody>
          </p:sp>
          <p:sp>
            <p:nvSpPr>
              <p:cNvPr id="18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促进孕妇的社交互动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孕妇心理护理对孕妇身心健康的影响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影响胎儿的生长发育</a:t>
                </a:r>
                <a:endParaRPr/>
              </a:p>
            </p:txBody>
          </p:sp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心理健康状况影响胎儿的生长发育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心理健康状况影响胎儿的神经系统发育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心理健康状况影响胎儿的内分泌系统发育</a:t>
                </a:r>
                <a:endParaRPr/>
              </a:p>
            </p:txBody>
          </p:sp>
        </p:grpSp>
        <p:grpSp>
          <p:nvGrpSpPr>
            <p:cNvPr id="1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影响胎儿的性格形成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孕妇的心理状况影响胎儿的性格形成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孕妇的情绪影响胎儿的性格形成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孕妇的饮食习惯影响胎儿的性格形成</a:t>
                </a:r>
                <a:endParaRPr/>
              </a:p>
            </p:txBody>
          </p:sp>
        </p:grpSp>
        <p:grpSp>
          <p:nvGrpSpPr>
            <p:cNvPr id="2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影响胎儿的行为习惯</a:t>
                </a:r>
                <a:endParaRPr/>
              </a:p>
            </p:txBody>
          </p:sp>
          <p:sp>
            <p:nvSpPr>
              <p:cNvPr id="2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孕妇的心理状况影响胎儿的行为习惯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孕妇的育儿观念影响胎儿的行为习惯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孕妇的家庭环境影响胎儿的行为习惯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孕妇心理护理对胎儿成长发育的影响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促进夫妻关系的和谐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孕妇的心理状况影响夫妻关系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孕妇的情绪影响夫妻关系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孕妇的沟通能力影响夫妻关系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促进家庭氛围的和谐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孕妇的心理状况影响家庭氛围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孕妇的育儿观念影响家庭氛围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孕妇的家庭环境影响家庭氛围</a:t>
                </a:r>
                <a:endParaRPr/>
              </a:p>
            </p:txBody>
          </p:sp>
          <p:pic>
            <p:nvPicPr>
              <p:cNvPr id="2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促进家庭成员的心理健康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孕妇的心理状况影响家庭成员的心理健康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孕妇的情绪影响家庭成员的心理健康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孕妇的沟通能力影响家庭成员的心理健康</a:t>
                </a:r>
                <a:endParaRPr/>
              </a:p>
            </p:txBody>
          </p:sp>
          <p:pic>
            <p:nvPicPr>
              <p:cNvPr id="2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孕妇心理护理对家庭和谐的影响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孕妇心理护理的基本原则和方法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尊重孕妇的个性差异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理解孕妇的心理需求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尊重孕妇的价值观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关心孕妇的生活习惯</a:t>
                </a:r>
                <a:endParaRPr/>
              </a:p>
            </p:txBody>
          </p:sp>
          <p:sp>
            <p:nvSpPr>
              <p:cNvPr id="2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关注孕妇的心理变化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定期评估孕妇的心理状况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及时发现孕妇的心理问题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提供个性化的心理护理方案</a:t>
                </a:r>
                <a:endParaRPr/>
              </a:p>
            </p:txBody>
          </p:sp>
          <p:sp>
            <p:nvSpPr>
              <p:cNvPr id="2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提供持续的心理支持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给予孕妇情感支持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提供孕妇心理护理知识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协助孕妇建立良好的社会支持网络</a:t>
                </a:r>
                <a:endParaRPr/>
              </a:p>
            </p:txBody>
          </p:sp>
          <p:sp>
            <p:nvSpPr>
              <p:cNvPr id="2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向孕妇传授心理调适方法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帮助孕妇树立正确的育儿观念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提高孕妇的心理素质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心理疏导与心理教育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提供专业的心理咨询服务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针对孕妇的心理问题提供心理治疗方法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帮助孕妇解决心理困扰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心理咨询与心理治疗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促进孕妇与家人、朋友的沟通交流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改善孕妇的家庭环境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提高孕妇的社会支持度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社交支持与家庭干预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注意保护孕妇的隐私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尊重孕妇的个人信息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保护孕妇的心理隐私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避免在公共场合谈论孕妇的心理问题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注意孕妇的心理承受能力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评估孕妇的心理承受能力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给予孕妇适当的心理压力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避免对孕妇施加过多的心理压力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注意孕妇的心理变化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定期评估孕妇的心理状况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及时调整心理护理方案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提供持续的心理支持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孕妇心理护理的常见问题和解决方案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焦虑与抑郁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原因：孕期生理变化、生活压力、家庭关系等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解决方案：心理疏导、心理教育、心理咨询等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恐惧与担忧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原因：对分娩的恐惧、对育儿的担忧、对家庭支持的担忧等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解决方案：心理疏导、心理教育、家庭干预等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适应障碍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原因：孕期生活变化、角色转变、家庭关系调整等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解决方案：心理疏导、心理教育、社交支持等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孕妇心理问题的类型及原因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https://d.book118.com/965000124024011111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孕妇心理护理PPT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2024-09-16T19:10:59.973</cp:lastPrinted>
  <dcterms:created xsi:type="dcterms:W3CDTF">2024-09-16T11:10:59Z</dcterms:created>
  <dcterms:modified xsi:type="dcterms:W3CDTF">2024-09-16T11:11:01Z</dcterms:modified>
</cp:coreProperties>
</file>