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E2DCDB-D1E7-4DA4-9610-5DA999481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C4842-065F-479D-8F8E-6A851626A0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4D298-E508-4571-938C-793370387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1D64D5-5ADB-44B4-AD4D-6108D331A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14A88B-E777-4182-B653-7ECA3C005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A60292-806F-4038-936B-54197E98D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EE7CF3-B1FF-4A47-BBD3-58C2A685B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87B3A-AC09-4A46-8581-2EF359CF3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3FB5E-01A6-4569-B71E-C44963AC0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6ED86B-EDA7-4D71-8F87-9A7F1860E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85AE77-B489-4E39-BEA4-B2A689DAB0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00212331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幼儿园食品安全培训会总结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食品安全知识培训内容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幼儿园食品安全管理实践分享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参训人员心得体会与收获总结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培训效果评估与反馈收集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155" r="915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对食品安全问题的关注度不断提高，幼儿园作为孩子们的成长摇篮，其食品安全问题也备受关注。为了提高幼儿园从业人员的食品安全意识和操作技能，保障幼儿的身体健康，我们组织了这次幼儿园食品安全培训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当前，一些幼儿园在食品安全方面存在一定的问题，如食品采购、加工、储存等方面的操作不规范，容易引发食品安全事故。因此，我们迫切需要开展针对性的培训，提高幼儿园从业人员的专业素养和操作技能。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会议背景介绍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提高幼儿园从业人员的食品安全意识和操作技能，规范食品采购、加工、储存等方面的操作，确保幼儿的身体健康。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加强幼儿园从业人员之间的交流与合作，共同探讨解决食品安全问题的有效途径，促进幼儿园食品安全水平的整体提升。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6600" b="6600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6600" b="6600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培养幼儿园从业人员对食品安全工作的责任感和使命感，为幼儿的健康成长保驾护航。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幼儿园园长、厨师、保健员、保育员等相关从业人员。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参会人员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培训地点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208" r="17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为期一天的培训，具体时间为周末的某一天。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某幼儿园内会议室及操作间。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参会人员及时间安排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食品安全知识培训内容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146" r="301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培训会详细解读了《中华人民共和国食品安全法》及相关法律法规，强调了幼儿园在食品安全方面应遵守的法律规定和责任。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食品安全法律法规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介绍了国家关于幼儿园食品安全的政策要求，包括食品采购、储存、加工、烹饪等方面的规定和标准。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食品安全法律法规及政策解读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培训会强调了食品采购过程中应注意的事项，如供应商选择、食品质量检查等，以确保采购的食品符合安全标准。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采购环节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讲解了食品储存的基本要求和方法，包括冷藏、冷冻、通风、防潮等方面的注意事项，以防止食品变质和交叉污染。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储存环节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针对食品加工过程中的卫生和安全问题，培训会强调了加工场所清洁、个人卫生、工具清洁等方面的要求。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加工环节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介绍了烹饪过程中应注意的事项，如食品煮熟、烹调温度控制等，以确保食品的卫生和安全。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烹饪环节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食品采购、储存、加工及烹饪环节注意事项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培训会介绍了食品卫生方面的基本知识，如食品腐败变质的原因、食品中毒的预防等。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强调了培养幼儿食品安全意识的重要性，引导幼儿养成良好的饮食习惯和自我保护能力。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食品卫生与安全知识普及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安全意识培养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食品卫生知识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应急预案制定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培训会介绍了制定食品安全事故应急预案的方法和步骤，包括事故报告、紧急处置、调查处理等方面的要求。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讲解了食品安全事故的处理流程，包括事故报告、现场保护、证据收集等方面的要求，以确保事故得到及时妥善处理。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750" r="24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食品安全事故应急处理方法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幼儿园食品安全管理实践分享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建立食品安全档案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对食品采购、储存、加工等环节进行记录，形成食品安全档案，方便追溯和管理。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建立完善的食品安全管理制度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包括食品采购、储存、加工、烹饪、分餐、留样等环节的管理制度，确保每个环节都有明确的操作规范和责任人。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制定食品安全检查计划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定期对幼儿园的食品安全进行检查，包括食品质量、储存条件、加工卫生等方面，确保食品的安全卫生。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幼儿园食品安全管理制度建设情况介绍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https://d.book118.com/965002123313011104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2024-09-14T17:51:56.204</cp:lastPrinted>
  <dcterms:created xsi:type="dcterms:W3CDTF">2024-09-14T09:51:56Z</dcterms:created>
  <dcterms:modified xsi:type="dcterms:W3CDTF">2024-09-14T09:51:58Z</dcterms:modified>
</cp:coreProperties>
</file>