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6C414-4F20-4757-B22A-DB8898ED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C1672-CAA4-4939-A35E-0BB86E4C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6FF68-560E-42E1-AC78-ECEC0374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15B4E-77B9-49A3-9CF7-FECEEBF8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415B8-0F62-46DB-A384-2CE92C3C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8BB86-95EF-4905-A3DF-03EC7E6E0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548F1-0F3F-4AAD-A157-252A7DA1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B7FD6-6140-4068-8112-7CC1C8E92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7D7FE-2B4F-49F9-8B6C-C9E30B7B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9B510-A16A-43EA-909E-C647A612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48C69-A8B2-4C39-9B90-CCD08E8F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302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周感染护理图片PPT\n## 1.肛周感染概述及病因\n### 1.1肛周感染定义与分类\n### 1.2肛周感染常见病因及危险因素\n### 1.3肛周感染对患者生活质量的影响\n## 2.肛周感染临床表现及诊断\n### 2.1肛周感染的症状与体征\n### 2.2肛周感染的诊断方法\n### 2.3肛周感染的鉴别诊断\n## 3.肛周感染治疗及护理\n### 3.1肛周感染的治疗方法\n### 3.2肛周感染的护理措施\n### 3.3患者教育及自我管理\n## 4.肛周感染预防策略\n### 4.1个人卫生与生活习惯的改善\n### 4.2饮食调整与营养补充\n### 4.3定期体检与早期干预\n## 5.肛周感染护理图片展示\n### 5.1肛周感染护理场景图片\n### 5.2肛周感染护理操作图片\n### 5.3肛周感染护理效果图片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肛周感染护理图片PPT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肛周感染概述及病因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肛周感染是指肛门周围组织的感染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肛管皮肤及周围软组织感染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肛腺感染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肛周脓肿</a:t>
                </a:r>
                <a:endParaRPr/>
              </a:p>
            </p:txBody>
          </p:sp>
          <p:pic>
            <p:nvPicPr>
              <p:cNvPr id="1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肛周感染分类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复杂性感染</a:t>
                </a:r>
                <a:endParaRPr/>
              </a:p>
            </p:txBody>
          </p:sp>
          <p:pic>
            <p:nvPicPr>
              <p:cNvPr id="1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肛腺感染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肛门异物</a:t>
                </a:r>
                <a:endParaRPr/>
              </a:p>
            </p:txBody>
          </p:sp>
          <p:sp>
            <p:nvSpPr>
              <p:cNvPr id="1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常见病因</a:t>
                </a:r>
                <a:endParaRPr/>
              </a:p>
            </p:txBody>
          </p:sp>
          <p:sp>
            <p:nvSpPr>
              <p:cNvPr id="1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生活习惯不良</a:t>
                </a:r>
                <a:endParaRPr/>
              </a:p>
            </p:txBody>
          </p:sp>
          <p:sp>
            <p:nvSpPr>
              <p:cNvPr id="1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排便疼痛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坐骨神经痛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渗出物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异味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心理影响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自卑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肛周感染临床表现及诊断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8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排便困难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脓肿波动感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病史及体检</a:t>
                </a:r>
                <a:endParaRPr/>
              </a:p>
            </p:txBody>
          </p:sp>
          <p:sp>
            <p:nvSpPr>
              <p:cNvPr id="20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检查肛门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检查肛周</a:t>
                </a:r>
                <a:endParaRPr/>
              </a:p>
            </p:txBody>
          </p:sp>
        </p:grpSp>
        <p:grpSp>
          <p:nvGrpSpPr>
            <p:cNvPr id="20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脓液培养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肛门镜检查</a:t>
                </a:r>
                <a:endParaRPr/>
              </a:p>
            </p:txBody>
          </p:sp>
        </p:grpSp>
        <p:grpSp>
          <p:nvGrpSpPr>
            <p:cNvPr id="21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1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肛周超声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肛周MRI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</a:t>
                </a:r>
                <a:endParaRPr/>
              </a:p>
            </p:txBody>
          </p:sp>
          <p:sp>
            <p:nvSpPr>
              <p:cNvPr id="22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肛裂</a:t>
                </a:r>
                <a:endParaRPr/>
              </a:p>
            </p:txBody>
          </p:sp>
        </p:grpSp>
        <p:grpSp>
          <p:nvGrpSpPr>
            <p:cNvPr id="22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</a:t>
                </a:r>
                <a:endParaRPr/>
              </a:p>
            </p:txBody>
          </p:sp>
        </p:grpSp>
        <p:grpSp>
          <p:nvGrpSpPr>
            <p:cNvPr id="22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肛管肿瘤</a:t>
                </a:r>
                <a:endParaRPr/>
              </a:p>
            </p:txBody>
          </p:sp>
          <p:sp>
            <p:nvSpPr>
              <p:cNvPr id="23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肛周感染治疗及护理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肛周脓肿切开引流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肛腺切除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肛周感染清创术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肛周感染的治疗方法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https://d.book118.com/965003023322011111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肛周感染护理图片PPT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2024-09-17T21:18:42.398</cp:lastPrinted>
  <dcterms:created xsi:type="dcterms:W3CDTF">2024-09-17T13:18:42Z</dcterms:created>
  <dcterms:modified xsi:type="dcterms:W3CDTF">2024-09-17T13:18:44Z</dcterms:modified>
</cp:coreProperties>
</file>