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C0F3B-1DCA-4066-95B1-E037AFC1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53547-440B-411A-8A14-412990631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ACB69-3148-47F4-AE0A-B15547DC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A77CD-3EC3-454C-9999-A19CC8F09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F982F-661D-4536-B7FE-C0359BFAC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01A8A-0C21-48BD-BF6B-7243185F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0624F-AD38-4D92-B4F3-6FA5CF041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CB2F7-3CD1-4424-92A0-E8C03DFA2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2C10E-2DD1-4B75-B346-62E3833D2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D1655-CB57-4513-B2F9-4194F4418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47B17-6A41-4512-B85D-31230DBA9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04044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新生儿不能母乳喂养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不能母乳喂养的情况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替代喂养方式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专业咨询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母乳含有丰富的蛋白质、脂肪、碳水化合物、维生素和矿物质，能够满足新生儿生长发育的需要。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母乳中的营养成分比例适当，易于消化吸收，有利于新生儿的营养补充。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母乳中的免疫球蛋白和抗体能够增强新生儿的免疫力，降低感染的风险。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母乳的营养价值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母乳中的免疫球蛋白和抗体能够增强新生儿的免疫力，提高抵抗力。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母乳喂养有助于建立新生儿肠道菌群平衡，促进免疫系统的成熟。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母乳喂养能够降低新生儿对过敏和感染等疾病的易感性。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对婴儿免疫力的提升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833" b="17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母乳喂养有助于建立母婴之间的情感联系，增强亲子关系。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通过母乳喂养，母亲可以更好地了解新生儿的需要和情绪变化，增强彼此之间的默契。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母乳喂养是一种自然的、亲密的接触方式，有助于促进母婴之间的情感交流。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促进母婴情感联系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不能母乳喂养的情况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母亲正在服用某些药物，如抗癌药物、某些抗生素等，可能对宝宝的健康产生不良影响，因此需要停止母乳喂养。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母亲患有传染病，如HIV、乙型肝炎等，可能通过乳汁传播给宝宝，因此不能进行母乳喂养。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母亲疾病或服药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045" r="804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早产儿或低体重儿可能需要特殊护理和营养支持，而母乳喂养可能无法满足其特殊的营养需求，因此医生可能会建议使用特殊配方的奶粉喂养。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对于某些出生时存在健康问题的宝宝，如先天性代谢缺陷等，可能需要特殊的饮食和营养管理，这也可能涉及到非母乳喂养的方式。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早产儿或低体重儿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如果母亲乳汁分泌不足，无法满足宝宝的营养需求，可以考虑使用配方奶作为补充或替代品。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母乳虽然是最天然、最营养的食物，但如果母亲无法提供足够的乳汁，那么选择合适的婴儿食品是非常重要的。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288" b="2828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其他一些特殊情况也可能导致无法母乳喂养，如母亲的心理疾病、严重的乳腺疾病等。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在某些情况下，由于宝宝的健康问题，如唇裂、腭裂等，也可能需要采用特殊的喂养方式。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替代喂养方式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https://d.book118.com/965004044004011110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2024-09-15T01:40:23.239</cp:lastPrinted>
  <dcterms:created xsi:type="dcterms:W3CDTF">2024-09-14T17:40:23Z</dcterms:created>
  <dcterms:modified xsi:type="dcterms:W3CDTF">2024-09-14T17:40:25Z</dcterms:modified>
</cp:coreProperties>
</file>