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6DEB7-7DFD-4827-8316-57F7C880D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2B3AA-121D-4E04-A1D6-C816FA0B5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69B46-0A08-4835-91ED-657D6D387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1533A-056F-404B-B565-33262D804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1951B1-3E4B-4948-84A8-5F8E53C54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FD3F0-F386-436B-8BAE-339FF0564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D04C85-D502-4099-8DA0-4CD8B6326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65288-F3F9-4E2A-8D24-F7ABE8015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A4407-CC1B-4033-A796-0659BD293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DB918-5F38-4395-AA42-8ED60F8C2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CC7E9-2467-4787-A1DF-BC013B633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0413422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安全生产管理制度的标准与规范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安全生产管理制度的标准要求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安全生产管理制度的规范实施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安全生产管理制度是企业为保障员工人身安全、确保生产顺利进行而制定的一系列规章制度。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明确各级管理人员和员工在安全生产中的职责和权限，规范生产过程中的安全行为，预防和减少生产安全事故的发生。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我国安全生产管理制度不断完善，政府和企业对安全生产的重视程度不断提高，相关法律法规和标准规范逐步健全。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发达国家安全生产管理制度较为成熟，注重从源头上预防生产安全事故，强调企业的自主管理和员工的参与。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安全生产管理制度是企业安全生产的基石，对于保障员工生命财产安全、维护企业正常运营具有重要意义。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通过建立和完善安全生产管理制度，可以提高企业的安全管理水平，降低生产安全事故的发生率，提升企业的社会形象和经济效益。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安全生产管理制度的核心内容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明确各级管理人员和操作人员的安全职责和权限，建立全员安全生产责任制。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制定安全目标，并进行层层分解，确保各级人员明确自己的安全目标和任务。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建立安全奖惩制度，对安全生产表现突出的人员进行奖励，对违反安全规定的人员进行惩罚。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7917" r="79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安全教育与培训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对新入职员工进行三级安全教育，确保他们了解公司的安全规章制度和操作规程。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对在岗员工进行定期的安全培训，提高他们的安全意识和操作技能。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对特种作业人员进行专门的培训，确保他们具备相应的特种作业资格。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定期进行全面的安全检查，及时发现和消除安全隐患。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对重大危险源进行定期检测和评估，确保其处于受控状态。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建立安全评估机制，对公司的安全生产状况进行定期评估，提出改进建议。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制定事故应急预案，明确应急组织、通讯联络、现场处置等方面的要求。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定期组织应急演练，提高员工的应急处置能力。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发生事故后，按照规定的程序及时报告，并配合有关部门进行调查和处理。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事故应急处理与报告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安全生产管理制度的标准要求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国家法律法规要求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《中华人民共和国安全生产法》等相关法律法规，明确企业安全生产的法律责任和管理要求。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国家安全生产监督管理总局等相关部门发布的规章制度，规范企业安全生产的各个方面。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各行业安全生产标准，如《机械制造企业安全质量标准化考核评级标准》等，针对不同行业特点制定具体的安全生产管理要求。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行业内的最佳实践和管理经验，为企业提供可借鉴的安全生产管理方法和措施。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https://d.book118.com/965004134221011104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2024-09-14T10:21:51.402</cp:lastPrinted>
  <dcterms:created xsi:type="dcterms:W3CDTF">2024-09-14T02:21:51Z</dcterms:created>
  <dcterms:modified xsi:type="dcterms:W3CDTF">2024-09-14T02:21:53Z</dcterms:modified>
</cp:coreProperties>
</file>