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58278-22A6-4F86-9F07-330B9F140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6BF25-59B2-43FB-8DEB-75E7673F5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E23AD-A48C-4B26-BC70-314C6EFCE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5F3D7-3BC8-4A59-94CC-5ADDD23FE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76BBE9-1A40-4A98-BB22-C1465C2F9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C04753-9E77-445C-9D1E-E9C57674D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0D0574-7A7B-497F-AE73-1500B22F9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B55BA-774F-4000-90DA-1A0B89D22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85F55-D07B-4AB8-A616-0BBFF56EA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9EC81-6748-4870-AE54-ADA580BBE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69F26-2DAE-4925-B511-87D8161A5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120313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交工验收程序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验收前准备工作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验收流程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验收标准与要求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问题处理与整改措施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验收文件管理与归档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交工验收是工程建设的最后一道关口，通过对工程项目的全面检查和评估，可以确保工程符合设计要求和施工标准，保证工程质量和安全。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确保工程质量和安全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交工验收是建设单位向使用单位或管理部门移交工程的重要环节，通过验收可以明确双方的责任和义务，避免后续纠纷。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明确责任和义务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通过交工验收，可以及时发现和解决问题，确保工程及时投入使用，发挥投资效益。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促进工程及时投入使用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验收范围及对象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交工验收的范围通常包括工程项目的各个部分和环节，如建筑结构、给排水、电气、暖通、消防等。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验收对象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交工验收的对象主要是施工单位完成的工程项目，包括新建、改建、扩建的各类房屋建筑工程和市政基础设施工程等。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验收前准备工作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收集、整理工程建设过程中产生的各类文件、图纸、照片、录像等资料，确保资料的完整性、准确性和系统性。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工程资料整理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对整理好的工程资料进行审查，核实其真实性、合规性和有效性，确保资料符合验收要求。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工程资料审查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资料整理与审查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对工程建设现场进行全面、细致的勘查，了解工程建设的实际情况，为后续验收工作提供依据。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根据勘查结果和工程资料，对工程建设情况进行核实，确保工程建设的实际情况与资料描述一致。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现场勘查与核实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现场核实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验收计划编制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根据工程建设的实际情况和验收要求，编制详细的验收计划，明确验收的时间、地点、参与人员、验收内容等。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验收计划审批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将编制好的验收计划提交给相关部门或领导进行审批，确保验收计划的合理性和可行性。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验收计划制定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工程完工并符合设计要求，相关文件资料齐全。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申请条件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包括验收申请表、工程总结报告、质量评估报告等。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申请材料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在工程计划竣工日期前一定时间内提出。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申请时间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发起验收申请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小组组成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由业主、设计、施工、监理等单位代表组成。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确定验收时间、地点和参加人员，准备相关文件和资料。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小组职责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负责制定验收计划、组织现场检查、评估工程质量等。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组织验收小组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39" b="2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14" r="51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现场检查与评估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检查内容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包括工程实体质量、外观质量、使用功能等。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依据设计文件、施工合同、相关标准等进行评估。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采用目测、实测实量、抽样检测等方法进行检查。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验收意见内容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包括工程是否合格、存在问题和处理意见等。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对存在的问题进行整改，重新组织验收或报请上级主管部门处理。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验收意见形式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以书面形式出具，并由验收小组成员签字确认。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形成验收意见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验收标准与要求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https://d.book118.com/965012031301011101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2024-09-10T09:13:53.592</cp:lastPrinted>
  <dcterms:created xsi:type="dcterms:W3CDTF">2024-09-10T01:13:53Z</dcterms:created>
  <dcterms:modified xsi:type="dcterms:W3CDTF">2024-09-10T01:13:55Z</dcterms:modified>
</cp:coreProperties>
</file>