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9688A-BA27-4B82-81D6-84F69D65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6918E-1C3F-47F9-B50B-A8560224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A145F-557C-44DB-9804-7D06F624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3E387-331E-4D34-994A-A3F5B6D62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108F3-38B8-41FE-A1A6-76D9E6BE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0B103-5B29-4F07-8EB5-5C198718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04EC0-55B6-4885-9C86-C8AFA11A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DCEA6-28DC-41C0-9518-D463C8321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79325-F0D6-4D83-BD25-3BD52D18A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A519-BE4B-44C1-8AC4-86B988B3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0D554-4F42-4F21-8AE9-1F7C3851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2313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职业能力的形成与提升途径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不同职业领域的职业能力要求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职业能力与职业发展的关系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如何评估与提升职业能力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职业能力的定义与重要性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51" r="1405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职业能力是指个体在职业活动中所必须具备的知识、技能、态度和价值观等方面的综合素质。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它是一种综合性的能力，包括专业能力、方法能力和社会能力等多个方面。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职业能力是职业教育和培训的核心目标，也是个体在职业生涯中取得成功的重要因素。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具备良好职业能力的个体更容易获得就业机会，并在职场中脱颖而出。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04" r="92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12" r="99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职业能力的发展有助于个体不断学习和进步，实现自我价值的提升。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具备职业能力的个体能够更好地胜任工作，从而获得更高的工作满意度和成就感。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职业能力对个人发展的意义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员工的职业能力是企业核心竞争力的重要组成部分，有助于提高企业的整体绩效。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具备创新能力的员工能够为企业带来新的想法和解决方案，推动企业不断创新发展。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员工的职业能力提升有助于增强企业的凝聚力和向心力，形成良好的企业文化氛围。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职业能力对企业发展的价值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职业能力的核心要素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25" b="5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掌握行业知识和技能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具备从事特定职业所需的专业知识和实践技能，能够应对工作中的挑战和问题。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持续学习和更新知识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积极学习新知识、新技能，不断提升自己的专业水平和竞争力。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精通工具和技术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熟练掌握职业所需的工具和技术，提高工作效率和质量。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70" r="137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具备良好的书面表达能力，能够清晰、准确地书写报告、邮件等文档。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能够用准确、简洁的语言表达自己的观点和想法，使他人易于理解。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善于倾听他人的意见和需求，理解他人的立场和感受，促进有效沟通。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主动融入团队，参与团队讨论和决策，为团队目标贡献自己的力量。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尊重与信任团队成员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尊重团队成员的多样性，信任并支持团队成员的工作和决策。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协作解决问题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在团队中积极寻求合作，共同解决问题和应对挑战。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08" r="3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勇于尝试新的思路和方法，寻找更好的解决方案。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探索新思路和新方法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不惧怕失败，能够从失败中汲取教训，不断调整和改进自己的创新实践。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接受失败并从中学习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激发团队成员的创新潜力，鼓励大家提出新的想法和建议。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合理安排工作时间，优化工作流程，提高工作效率。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保持积极的心态，有效应对工作压力和挑战，保持良好的工作生活平衡。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设定明确的个人目标，自我激励努力实现目标，同时自我约束避免偏离目标。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自我激励与自我约束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职业能力的形成与提升途径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通过接受系统的学术教育，掌握专业知识和技能，为职业生涯打下坚实基础。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参加各类职业培训课程，获取特定职业所需的技能和知识，提高职业适应性。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利用在线课程、教育资源等进行自主学习，不断拓展知识领域和技能范围。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实习实训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通过实习实训等方式，将所学知识应用于实际工作场景，提升实践操作能力。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参与各类项目，积累项目经验，提升团队协作和解决问题的能力。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通过不断的工作经历，积累职业经验，形成独特的职业见解和解决问题的能力。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定期回顾自己的职业表现，发现自身不足，寻求改进方法。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主动向上级、同事、客户等寻求反馈，了解自身在职业能力方面的优缺点。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将过往的职业经历进行总结提炼，形成有价值的经验教训，指导未来职业发展。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https://d.book118.com/965012313111011120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2024-09-22T18:43:29.468</cp:lastPrinted>
  <dcterms:created xsi:type="dcterms:W3CDTF">2024-09-22T10:43:29Z</dcterms:created>
  <dcterms:modified xsi:type="dcterms:W3CDTF">2024-09-22T10:43:31Z</dcterms:modified>
</cp:coreProperties>
</file>