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0F9B2-F93E-47BC-9A08-685D25BF8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2C8DE-1459-4A66-824D-4542FE95E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A830F-601A-4B39-98C8-34FA5D43A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5B2DC-562D-4F38-972C-415E32CF0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2A04F1-D253-4D24-B2F3-126757C68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1848F5-A626-444E-B41B-40F3A811C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FCC5C3-0F7C-4F3F-BD87-238482D3F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9483B-C5EE-49E7-AD3F-C1881B3A4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46791-8037-4E1B-BB87-397B94B8E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63414-064F-47D1-8A3F-08B2E9B34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47D18-AE8F-470F-8F0F-F2998A508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1300122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贷款毕业生宣讲MC课件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贷款毕业生宣讲介绍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贷款毕业生宣讲的具体内容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贷款毕业生宣讲的常见问题解答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贷款毕业生宣讲的成功案例分享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贷款毕业生宣讲介绍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引导毕业生树立正确的消费观念和理财观念，培养其良好的财务习惯和规划能力。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促进毕业生对贷款市场的了解，为其未来金融需求提供指导和支持。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089" r="608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5129" r="512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帮助毕业生了解贷款政策和相关金融知识，提高其金融素养和理财能力。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贷款毕业生宣讲的目的和意义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即将毕业的大学生和研究生，有贷款需求或对贷款感兴趣的人群。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使听众了解贷款的基本知识和流程，掌握贷款的申请技巧和注意事项，提高其在贷款过程中的自我保护能力和风险意识。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贷款毕业生宣讲的对象和目标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贷款的基本概念和类型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介绍不同类型的贷款，如学生贷款、房贷、车贷等，以及贷款的基本要素和流程。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贷款的风险和自我保护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强调贷款的风险和可能带来的后果，以及如何避免和应对风险。同时，介绍在贷款过程中如何保护自己的权益和安全，如防范诈骗、注意个人信息保护等。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金融素养和理财规划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引导毕业生树立正确的消费观念和理财观念，培养其良好的财务习惯和规划能力。介绍一些基本的理财知识和技巧，如如何制定个人财务计划、如何进行储蓄和投资等。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贷款的申请流程和注意事项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详细讲解如何申请贷款，包括准备材料、填写申请表格、提交申请等步骤，以及在申请过程中需要注意的事项和常见问题。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贷款毕业生宣讲的主要内容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贷款毕业生宣讲的具体内容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16" r="1001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贷款毕业生宣讲的申请条件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需要提供有效的身份证明，如身份证、护照等。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需要提供学历证明，如毕业证书、学位证书等。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需要提供收入证明，以证明有稳定的还款能力。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需要提供居住地证明，如房屋租赁协议、水电费账单等。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身份证明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学历证明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收入证明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居住地证明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了解政策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准备材料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提交申请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审核与放款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贷款毕业生宣讲的申请流程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首先需要了解贷款政策，包括贷款额度、利率、期限等。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根据申请条件，准备所需的材料。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通过指定渠道或平台提交贷款申请。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经过审核后，贷款机构会根据情况决定是否放款。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573" r="95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999" r="1799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每月按相等的金额偿还贷款本息，其中每月贷款利息按月初剩余贷款本金计算并逐月结清。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等额本息还款法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每月以相等的额度偿还本金，利息随本金逐月递减。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等额本金还款法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贷款到期时一次性归还本金和利息。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到期一次还本付息法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按月或季度偿还利息，贷款到期时一次性归还本金和最后一期利息。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按期付息还本法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贷款毕业生宣讲的还款方式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在贷款期限内，利率固定不变。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固定利率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在贷款期限内，利率会根据市场情况变化。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浮动利率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利息通常根据贷款本金、利率和期限计算得出。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利息计算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如果逾期还款，可能需要支付额外的罚息。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罚息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贷款毕业生宣讲的利率和利息计算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https://d.book118.com/965013001223011120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2024-09-23T05:16:39.980</cp:lastPrinted>
  <dcterms:created xsi:type="dcterms:W3CDTF">2024-09-22T21:16:40Z</dcterms:created>
  <dcterms:modified xsi:type="dcterms:W3CDTF">2024-09-22T21:16:42Z</dcterms:modified>
</cp:coreProperties>
</file>