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4F792-33E7-4CE6-9ACD-1D9FE4799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B4D2E-E41A-4C36-B049-DA8E4C11B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18B57-4F5F-45DC-95E1-B72D73930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06962-0B55-4211-B3A9-4717AF9A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87E57-0DE3-4AB3-AFAE-919DB8E5C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CF16F-DDAA-4C58-879C-C7D51D003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69A7A-C8C1-47ED-902E-F04F0BA06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93A69-E1E2-406C-AFA3-5F540C47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BA30D-8412-46CA-8CAB-8505B98A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9FFC8-DC29-4AC6-85BD-8B2B55FE1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398C6-2481-4846-BB3C-B9E60E22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1333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传染病防控常态化管理与监测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常态化管理与监测机制建设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信息化技术在传染病防控中应用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案例分析：成功实践及启示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未来挑战及应对策略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新发传染病不断出现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跨国传播风险增加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气候变化对传染病影响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近年来，全球范围内不断有新发传染病出现，如埃博拉病毒、寨卡病毒、新冠病毒等，对人类社会造成严重影响。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全球化进程加速，人员流动和国际贸易增加，传染病跨国传播风险也随之增加。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气候变化导致极端天气事件增多，对病原体生长和传播产生影响，进而增加传染病爆发风险。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全球传染病流行趋势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我国传染病防控现状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我国已建立起较为完善的传染病防控体系，包括疫情监测、预警、应急处置等环节。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通过不断加强防控队伍建设和技术创新，我国传染病防控能力不断提升。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尽管取得了一定成绩，但我国传染病防控仍面临诸多挑战和压力，如人口流动、生态环境变化等。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防控体系不断完善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防控能力不断提升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面临挑战与压力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及时发现和控制疫情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保障公共卫生安全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常态化管理与监测意义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常态化管理和监测有助于保障公共卫生安全，维护社会稳定和经济发展。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通过不断积累经验和提升技术水平，能够提高应对未来可能出现的新发传染病的能力。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通过常态化管理和监测，能够及时发现疫情迹象，迅速采取控制措施，防止疫情扩散。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传染病防控策略与措施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开展传染病预防知识宣传，提高公众对传染病的认识和自我防护能力。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倡导良好的个人卫生习惯，如勤洗手、戴口罩、保持社交距离等。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推广疫苗接种，提高人群免疫力，降低传染病发病率。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建立灵敏高效的疫情监测体系，及时发现并报告传染病疫情。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对确诊患者和疑似患者进行隔离治疗，减少病毒传播。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对患者接触过的环境和物品进行彻底消毒，切断传播途径。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中医药治疗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根据患者病情，采取针对性的治疗措施，缓解症状，减轻病情。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加强患者营养支持、心理干预等，提高患者自身免疫力。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针对某些病毒性疾病，可使用抗病毒药物进行治疗。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结合中医药理论和方法，对患者进行辨证施治，促进康复。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常态化管理与监测机制建设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26" b="12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制定和完善传染病防治法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明确政府、社会和个人的责任和义务，为传染病防控提供法律保障。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针对突发传染病事件，制定应急法规，确保在紧急情况下能够快速、有效地采取防控措施。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加强法规宣传和执行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加大对传染病防治法规的宣传力度，提高公众的法律意识；同时，加强对法规执行情况的监督检查，确保防控措施得到有效落实。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卫生、教育、交通、公安等多部门应加强协作，共同应对传染病防控工作。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建立多部门协作机制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建立畅通的信息报告和共享渠道，确保疫情信息能够及时、准确地传递给相关部门和公众。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完善信息报告和共享机制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针对不同类型的传染病疫情，制定详细的应急响应预案，确保在疫情爆发时能够迅速启动应急响应机制，有效控制疫情扩散。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强化应急响应机制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构建高效协同工作机制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https://d.book118.com/965013333333011110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2024-09-16T10:51:36.599</cp:lastPrinted>
  <dcterms:created xsi:type="dcterms:W3CDTF">2024-09-16T02:51:36Z</dcterms:created>
  <dcterms:modified xsi:type="dcterms:W3CDTF">2024-09-16T02:51:38Z</dcterms:modified>
</cp:coreProperties>
</file>