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B317D-C993-41B5-BDAA-4F1F26A2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EF1EC-DB9B-4C9B-96CF-C56CA23D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76750-2647-40AE-A346-6EBDA4B7E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D84E1-5AFF-4A31-B0F1-F2541B023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7D8DCD-3162-40A3-99B5-83025E716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EAA654-68A5-468A-8EE0-F5808980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E7A635-B302-47EE-A1CD-5174213AF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B8B17-A7AC-465B-BFE0-DD30A2EE1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3D058-30F2-421F-997F-2C8997970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C869F-2FF3-4F92-81A1-3896EDBFE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4B4A4-3EB1-47EA-9EF0-3BC5CEBF0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14202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心理危机评估对于老年人心理健康的支持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老年人心理危机特点及影响因素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心理危机评估在老年人心理健康支持中的应用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心理健康对生活质量的影响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心理健康直接关系到老年人的生活质量、幸福感和长寿，心理危机评估有助于及时发现问题并采取措施。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社会支持体系的完善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通过心理危机评估，可以建立和完善老年人心理健康的社会支持体系，促进社会和谐发展。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随着全球老龄化趋势加剧，老年人心理健康问题日益凸显，心理危机评估成为重要环节。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孤独感与社交障碍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认知功能下降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慢性疾病与心理压力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丧偶、空巢等生活事件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老年人心理健康现状及挑战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随着年龄增长，老年人可能出现记忆力减退、思维迟缓等认知功能下降的表现。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老年人常面临孤独感、社交障碍等问题，这可能导致抑郁、焦虑等心理疾病。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丧偶、空巢等生活事件可能对老年人的心理健康造成严重影响，需要特别关注。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老年人常患有慢性疾病，如高血压、糖尿病等，这些疾病可能导致心理压力增大，影响心理健康。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心理危机评估是一种系统性的方法，用于识别和理解个体在面临心理危机时的心理状态、需求及风险。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通过评估，为老年人提供及时、恰当的心理支持和干预，防止心理危机的进一步恶化，促进老年人的心理健康和幸福感。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包括面谈、观察、心理测验等多种方法，以收集老年人的心理、社会、生理等多方面的信息。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常用的评估工具包括症状自评量表、抑郁量表、焦虑量表等，用于量化评估老年人的心理状态和需求。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与老年人建立信任关系，使其愿意分享自己的感受和经历。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通过面谈、观察等方法收集老年人的基本信息、心理症状、社会支持等方面的信息。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对收集到的信息进行整理和分析，识别老年人的心理危机类型、严重程度及影响因素。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根据评估结果，制定相应的心理干预计划，包括心理咨询、心理治疗、社会支持等措施。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实施干预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按照干预计划，为老年人提供心理支持和干预服务。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跟踪与反馈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定期跟踪老年人的心理状况，及时调整干预措施，确保老年人的心理健康得到有效维护。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老年人心理危机特点及影响因素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感知觉减退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记忆力下降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生理变化对心理的影响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老年人视觉、听觉等感知觉逐渐减退，可能导致沟通障碍和孤独感。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随着年龄增长，老年人记忆力逐渐下降，可能引发焦虑和无助感。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老年人常患有多种慢性疾病，如高血压、糖尿病等，这些疾病可能导致心理压力和情绪波动。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73" b="203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68" b="192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004" r="600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社会角色转变与适应困难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退休后的角色转变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老年人退休后，社会角色发生变化，可能面临失落感和自我价值感的降低。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社会交往减少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随着年龄的增长，老年人的社交圈子逐渐缩小，社交活动减少，可能导致孤独感和抑郁情绪。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适应新环境的困难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如迁居到新的城市或社区，老年人可能需要适应新的生活环境和人际关系，这可能会带来一定的心理压力。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子女成年后离家，老年人可能面临空巢现象，孤独感和失落感增加。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空巢现象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333" r="22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家庭地位变化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75" r="2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随着家庭结构的变化，老年人在家庭中的地位可能发生变化，可能引发自尊心受损和情绪波动。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部分老年人可能面临经济压力，如退休金不足或医疗费用负担过重，这可能导致焦虑和抑郁情绪。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家庭关系变化及孤独感增加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https://d.book118.com/965014202142011101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2024-09-09T22:13:01.014</cp:lastPrinted>
  <dcterms:created xsi:type="dcterms:W3CDTF">2024-09-09T14:13:01Z</dcterms:created>
  <dcterms:modified xsi:type="dcterms:W3CDTF">2024-09-09T14:13:03Z</dcterms:modified>
</cp:coreProperties>
</file>