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94097-2B11-43C9-90CE-345427E2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70FA9-D674-48C1-850B-5E8994DA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D2324-B1D9-4B10-A51D-D6130A04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BBF1E-E3A4-4F35-8010-A46128CAD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A1202-4092-4977-AD2A-9ACBED362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D11D4-7BD7-485A-BE77-2B058FCC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96330-A449-4C10-A4BD-DF5B75C5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F986C-8F7C-4538-BE68-CD6E8777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A1673-EDD1-41D0-A6CD-4DCCAEBA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E7F64-C76E-4ABD-A9AF-43059634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092CA-1149-4E95-9474-8E222ACF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54" r:id="rId2"/>
    <p:sldLayoutId id="2147497955" r:id="rId3"/>
    <p:sldLayoutId id="2147497956" r:id="rId4"/>
    <p:sldLayoutId id="2147497957" r:id="rId5"/>
    <p:sldLayoutId id="2147497958" r:id="rId6"/>
    <p:sldLayoutId id="2147497959" r:id="rId7"/>
    <p:sldLayoutId id="2147497960" r:id="rId8"/>
    <p:sldLayoutId id="2147497961" r:id="rId9"/>
    <p:sldLayoutId id="2147497962" r:id="rId10"/>
    <p:sldLayoutId id="214749796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7.xml" /><Relationship Id="rId11" Type="http://schemas.openxmlformats.org/officeDocument/2006/relationships/tags" Target="../tags/tag758.xml" /><Relationship Id="rId12" Type="http://schemas.openxmlformats.org/officeDocument/2006/relationships/tags" Target="../tags/tag759.xml" /><Relationship Id="rId13" Type="http://schemas.openxmlformats.org/officeDocument/2006/relationships/tags" Target="../tags/tag760.xml" /><Relationship Id="rId14" Type="http://schemas.openxmlformats.org/officeDocument/2006/relationships/tags" Target="../tags/tag761.xml" /><Relationship Id="rId15" Type="http://schemas.openxmlformats.org/officeDocument/2006/relationships/tags" Target="../tags/tag762.xml" /><Relationship Id="rId16" Type="http://schemas.openxmlformats.org/officeDocument/2006/relationships/tags" Target="../tags/tag763.xml" /><Relationship Id="rId17" Type="http://schemas.openxmlformats.org/officeDocument/2006/relationships/tags" Target="../tags/tag764.xml" /><Relationship Id="rId18" Type="http://schemas.openxmlformats.org/officeDocument/2006/relationships/tags" Target="../tags/tag765.xml" /><Relationship Id="rId19" Type="http://schemas.openxmlformats.org/officeDocument/2006/relationships/tags" Target="../tags/tag766.xml" /><Relationship Id="rId2" Type="http://schemas.openxmlformats.org/officeDocument/2006/relationships/tags" Target="../tags/tag749.xml" /><Relationship Id="rId20" Type="http://schemas.openxmlformats.org/officeDocument/2006/relationships/tags" Target="../tags/tag767.xml" /><Relationship Id="rId21" Type="http://schemas.openxmlformats.org/officeDocument/2006/relationships/tags" Target="../tags/tag768.xml" /><Relationship Id="rId3" Type="http://schemas.openxmlformats.org/officeDocument/2006/relationships/tags" Target="../tags/tag750.xml" /><Relationship Id="rId4" Type="http://schemas.openxmlformats.org/officeDocument/2006/relationships/tags" Target="../tags/tag751.xml" /><Relationship Id="rId5" Type="http://schemas.openxmlformats.org/officeDocument/2006/relationships/tags" Target="../tags/tag752.xml" /><Relationship Id="rId6" Type="http://schemas.openxmlformats.org/officeDocument/2006/relationships/tags" Target="../tags/tag753.xml" /><Relationship Id="rId7" Type="http://schemas.openxmlformats.org/officeDocument/2006/relationships/tags" Target="../tags/tag754.xml" /><Relationship Id="rId8" Type="http://schemas.openxmlformats.org/officeDocument/2006/relationships/tags" Target="../tags/tag755.xml" /><Relationship Id="rId9" Type="http://schemas.openxmlformats.org/officeDocument/2006/relationships/tags" Target="../tags/tag7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14" Type="http://schemas.openxmlformats.org/officeDocument/2006/relationships/tags" Target="../tags/tag784.xml" /><Relationship Id="rId15" Type="http://schemas.openxmlformats.org/officeDocument/2006/relationships/tags" Target="../tags/tag785.xml" /><Relationship Id="rId16" Type="http://schemas.openxmlformats.org/officeDocument/2006/relationships/tags" Target="../tags/tag786.xml" /><Relationship Id="rId17" Type="http://schemas.openxmlformats.org/officeDocument/2006/relationships/tags" Target="../tags/tag787.xml" /><Relationship Id="rId18" Type="http://schemas.openxmlformats.org/officeDocument/2006/relationships/tags" Target="../tags/tag788.xml" /><Relationship Id="rId19" Type="http://schemas.openxmlformats.org/officeDocument/2006/relationships/tags" Target="../tags/tag789.xml" /><Relationship Id="rId2" Type="http://schemas.openxmlformats.org/officeDocument/2006/relationships/tags" Target="../tags/tag772.xml" /><Relationship Id="rId20" Type="http://schemas.openxmlformats.org/officeDocument/2006/relationships/tags" Target="../tags/tag790.xml" /><Relationship Id="rId21" Type="http://schemas.openxmlformats.org/officeDocument/2006/relationships/tags" Target="../tags/tag791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0.xml" /><Relationship Id="rId11" Type="http://schemas.openxmlformats.org/officeDocument/2006/relationships/tags" Target="../tags/tag801.xml" /><Relationship Id="rId12" Type="http://schemas.openxmlformats.org/officeDocument/2006/relationships/tags" Target="../tags/tag802.xml" /><Relationship Id="rId13" Type="http://schemas.openxmlformats.org/officeDocument/2006/relationships/tags" Target="../tags/tag803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Relationship Id="rId6" Type="http://schemas.openxmlformats.org/officeDocument/2006/relationships/tags" Target="../tags/tag796.xml" /><Relationship Id="rId7" Type="http://schemas.openxmlformats.org/officeDocument/2006/relationships/tags" Target="../tags/tag797.xml" /><Relationship Id="rId8" Type="http://schemas.openxmlformats.org/officeDocument/2006/relationships/tags" Target="../tags/tag798.xml" /><Relationship Id="rId9" Type="http://schemas.openxmlformats.org/officeDocument/2006/relationships/tags" Target="../tags/tag7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4.xml" /><Relationship Id="rId3" Type="http://schemas.openxmlformats.org/officeDocument/2006/relationships/tags" Target="../tags/tag805.xml" /><Relationship Id="rId4" Type="http://schemas.openxmlformats.org/officeDocument/2006/relationships/tags" Target="../tags/tag806.xml" /><Relationship Id="rId5" Type="http://schemas.openxmlformats.org/officeDocument/2006/relationships/tags" Target="../tags/tag8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6.xml" /><Relationship Id="rId11" Type="http://schemas.openxmlformats.org/officeDocument/2006/relationships/tags" Target="../tags/tag817.xml" /><Relationship Id="rId12" Type="http://schemas.openxmlformats.org/officeDocument/2006/relationships/tags" Target="../tags/tag818.xml" /><Relationship Id="rId13" Type="http://schemas.openxmlformats.org/officeDocument/2006/relationships/tags" Target="../tags/tag819.xml" /><Relationship Id="rId2" Type="http://schemas.openxmlformats.org/officeDocument/2006/relationships/tags" Target="../tags/tag808.xml" /><Relationship Id="rId3" Type="http://schemas.openxmlformats.org/officeDocument/2006/relationships/tags" Target="../tags/tag809.xml" /><Relationship Id="rId4" Type="http://schemas.openxmlformats.org/officeDocument/2006/relationships/tags" Target="../tags/tag810.xml" /><Relationship Id="rId5" Type="http://schemas.openxmlformats.org/officeDocument/2006/relationships/tags" Target="../tags/tag811.xml" /><Relationship Id="rId6" Type="http://schemas.openxmlformats.org/officeDocument/2006/relationships/tags" Target="../tags/tag812.xml" /><Relationship Id="rId7" Type="http://schemas.openxmlformats.org/officeDocument/2006/relationships/tags" Target="../tags/tag813.xml" /><Relationship Id="rId8" Type="http://schemas.openxmlformats.org/officeDocument/2006/relationships/tags" Target="../tags/tag814.xml" /><Relationship Id="rId9" Type="http://schemas.openxmlformats.org/officeDocument/2006/relationships/tags" Target="../tags/tag8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4243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5S管理如何提升生产工艺稳定性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5S管理的定义和重要性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5S管理如何提升生产工艺稳定性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5S管理提升生产工艺稳定性的具体措施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5S管理提升生产工艺稳定性的效果评估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结论和建议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5S管理的定义和重要性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5175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清洁（Seiketsu）：将整理、整顿、清扫实施的做法制度化、规范化，维持其成果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0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素养（Shitsuke）：人人按章操作、依规行事，养成良好的习惯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整理（Seiri）：区分要与不要的物品，现场只保留必需的物品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7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整顿（Seiton）：必需品依规定定位、定方法摆放整齐有序，明确标示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7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78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清扫（Seiso）：清除现场内的脏污、油污、灰尘等，并防止污染的发生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80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5S管理在生产工艺中的重要性</a:t>
            </a:r>
            <a:endParaRPr lang="zh-CN" altLang="en-US"/>
          </a:p>
        </p:txBody>
      </p:sp>
      <p:sp>
        <p:nvSpPr>
          <p:cNvPr id="1052068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0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2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4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提升员工素质：5S管理要求员工遵守规定，养成良好的工作习惯，提高员工素质。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6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8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提升生产效率：通过整理、整顿、清洁等措施，减少浪费，提高生产效率。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4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6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0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降低故障率：5S管理有助于保持设备、工具的清洁和整齐，减少故障和停机时间。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2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4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6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8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提升企业形象：一个整洁、有序的生产环境有助于提升企业的形象和声誉。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2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4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6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保障安全：5S管理有助于消除安全隐患，保障员工的人身安全。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5S管理如何提升生产工艺稳定性</a:t>
            </a:r>
            <a:endParaRPr lang="zh-CN" altLang="en-US"/>
          </a:p>
        </p:txBody>
      </p:sp>
      <p:sp>
        <p:nvSpPr>
          <p:cNvPr id="10523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整理（Seiri）</a:t>
            </a:r>
            <a:endParaRPr lang="zh-CN" altLang="en-US"/>
          </a:p>
        </p:txBody>
      </p:sp>
      <p:sp>
        <p:nvSpPr>
          <p:cNvPr id="1053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定义：将工作场所内的物品进行分类，并区分需要的物品和不需要的物品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实施方法：制定标准，定期清理和整顿，责任到人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对生产工艺稳定性的影响：减少误操作和故障，提高生产效率和产品质量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目的：腾出空间，防止误用和浪费，提高工作效率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58" name="内容占位符 1"/>
          <p:cNvSpPr>
            <a:spLocks noGrp="1"/>
          </p:cNvSpPr>
          <p:nvPr>
            <p:ph idx="45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定义：整顿是指将必需品按照规定的位置进行分类、定位、定量摆放整齐，并进行标识，以便在需要时能够立即找到和使用</a:t>
            </a:r>
            <a:endParaRPr lang="zh-CN" altLang="en-US"/>
          </a:p>
          <a:p>
            <a:r>
              <a:rPr lang="zh-CN" altLang="en-US"/>
              <a:t>目的：提高工作效率，减少寻找时间，降低浪费，保持工作场所整洁有序</a:t>
            </a:r>
            <a:endParaRPr lang="zh-CN" altLang="en-US"/>
          </a:p>
          <a:p>
            <a:r>
              <a:rPr lang="zh-CN" altLang="en-US"/>
              <a:t>实施步骤： a. 对工作场所进行全面检查，确定需要整顿的区域和物品 b. 对物品进行分类，确定每类物品的存放位置和数量 c. 将物品按照规定的位置和数量摆放整齐，并进行标识 d. 定期对整顿成果进行检查和调整，确保其持续有效</a:t>
            </a:r>
            <a:endParaRPr lang="zh-CN" altLang="en-US"/>
          </a:p>
          <a:p>
            <a:pPr lvl="1"/>
            <a:r>
              <a:rPr lang="zh-CN" altLang="en-US"/>
              <a:t>a. 对工作场所进行全面检查，确定需要整顿的区域和物品</a:t>
            </a:r>
            <a:endParaRPr lang="zh-CN" altLang="en-US"/>
          </a:p>
          <a:p>
            <a:pPr lvl="1"/>
            <a:r>
              <a:rPr lang="zh-CN" altLang="en-US"/>
              <a:t>b. 对物品进行分类，确定每类物品的存放位置和数量</a:t>
            </a:r>
            <a:endParaRPr lang="zh-CN" altLang="en-US"/>
          </a:p>
          <a:p>
            <a:pPr lvl="1"/>
            <a:r>
              <a:rPr lang="zh-CN" altLang="en-US"/>
              <a:t>c. 将物品按照规定的位置和数量摆放整齐，并进行标识</a:t>
            </a:r>
            <a:endParaRPr lang="zh-CN" altLang="en-US"/>
          </a:p>
          <a:p>
            <a:pPr lvl="1"/>
            <a:r>
              <a:rPr lang="zh-CN" altLang="en-US"/>
              <a:t>d. 定期对整顿成果进行检查和调整，确保其持续有效</a:t>
            </a:r>
            <a:endParaRPr lang="zh-CN" altLang="en-US"/>
          </a:p>
          <a:p>
            <a:r>
              <a:rPr lang="zh-CN" altLang="en-US"/>
              <a:t>效果：通过整顿，可以减少寻找时间，提高工作效率，降低浪费，保持工作场所整洁有序，为生产工艺的稳定性和效率提升打下基础。</a:t>
            </a:r>
            <a:endParaRPr lang="zh-CN" altLang="en-US"/>
          </a:p>
        </p:txBody>
      </p:sp>
      <p:sp>
        <p:nvSpPr>
          <p:cNvPr id="10534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整顿（Seiton）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清扫（Seiso）</a:t>
            </a:r>
            <a:endParaRPr lang="zh-CN" altLang="en-US"/>
          </a:p>
        </p:txBody>
      </p:sp>
      <p:sp>
        <p:nvSpPr>
          <p:cNvPr id="10537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定义：清扫是将工作场所内的脏污、灰尘、油污等彻底清除，保持工作环境的整洁和卫生。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目的：通过清扫，可以减少生产过程中的污染和不良品率，提高生产工艺的稳定性和产品质量。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实施方法：制定清扫计划，明确清扫责任人和时间，使用合适的清洁工具和清洁剂，按照规定的操作流程进行清扫。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注意事项：清扫过程中要注意安全，避免使用有害的清洁剂和工具，保持工作环境的通风和照明，确保清扫后的工作场所符合卫生和安全标准。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清洁（Seiketsu）</a:t>
            </a:r>
            <a:endParaRPr lang="zh-CN" altLang="en-US"/>
          </a:p>
        </p:txBody>
      </p:sp>
      <p:sp>
        <p:nvSpPr>
          <p:cNvPr id="105405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定义：清洁是指保持工作场所干净、整洁，防止污染和故障的发生。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目的：通过清洁，可以减少生产过程中的不良品和故障，提高生产效率和产品质量。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实施方法：制定清洁计划，定期清理工作场所，保持设备、工具的清洁和完好，确保生产环境的卫生和安全。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效果：清洁可以营造一个良好的工作环境，提高员工的工作效率和士气，同时也有助于提高企业的形象和信誉。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素养（Shitsuke）</a:t>
            </a:r>
            <a:endParaRPr lang="zh-CN" altLang="en-US"/>
          </a:p>
        </p:txBody>
      </p:sp>
      <p:sp>
        <p:nvSpPr>
          <p:cNvPr id="10543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定义：素养是指员工在工作中所表现出的个人素质和习惯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目的：通过提高员工的素养，减少生产过程中的不良品和浪费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实施方法：制定明确的操作规程和标准，加强员工培训和意识教育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效果：提高生产工艺的稳定性和产品质量，降低生产成本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5S管理提升生产工艺稳定性的具体措施</a:t>
            </a:r>
            <a:endParaRPr lang="zh-CN" altLang="en-US"/>
          </a:p>
        </p:txBody>
      </p:sp>
      <p:sp>
        <p:nvSpPr>
          <p:cNvPr id="10546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https://d.book118.com/965014243132011043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5S管理如何提升生产工艺稳定性</vt:lpstr>
      <vt:lpstr>目录</vt:lpstr>
      <vt:lpstr>单击添加章节标题</vt:lpstr>
      <vt:lpstr>5S管理的定义和重要性</vt:lpstr>
      <vt:lpstr>5S管理的定义</vt:lpstr>
      <vt:lpstr>5S管理在生产工艺中的重要性</vt:lpstr>
      <vt:lpstr>5S管理如何提升生产工艺稳定性</vt:lpstr>
      <vt:lpstr>整理（Seiri）</vt:lpstr>
      <vt:lpstr>整顿（Seiton）</vt:lpstr>
      <vt:lpstr>清扫（Seiso）</vt:lpstr>
      <vt:lpstr>清洁（Seiketsu）</vt:lpstr>
      <vt:lpstr>素养（Shitsuke）</vt:lpstr>
      <vt:lpstr>5S管理提升生产工艺稳定性的具体措施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2024-09-05T05:34:15.690</cp:lastPrinted>
  <dcterms:created xsi:type="dcterms:W3CDTF">2024-09-04T21:34:15Z</dcterms:created>
  <dcterms:modified xsi:type="dcterms:W3CDTF">2024-09-04T21:34:18Z</dcterms:modified>
</cp:coreProperties>
</file>