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B7076-6692-46A7-ABC2-CD088A80E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BD197-4F03-4A89-A165-7BEB5C4FF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EBA18-6637-4208-B31E-3500AF9C2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1C2B5-BD2B-4D75-A87C-26360B329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11EF80-DC91-4361-95BE-75D1313D0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71A56F-1E2B-4B0D-AB7D-541668CA8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B6A631-BE7B-4860-9E43-8A10BB60A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E8B8B-4287-45E6-8B4F-75839971B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F6DD33-29C9-4DB3-AC5C-48E9282EA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EE24C-95C1-42C5-B07A-D26667E99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46B57-BF8C-45FB-B744-16005E13C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01433301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护理查房和护理会诊制度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护理会诊制度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护理查房和护理会诊的实践应用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通过定期进行护理查房和护理会诊，发现并解决护理工作中存在的问题，从而提高整体护理质量。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提升护士专业水平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通过及时有效的沟通与协作，减少护理工作中的差错和事故，确保患者的安全。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通过参与查房和会诊，护士可以学习到更多的临床经验和专业知识，提高自身的专业水平。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指在固定时间内，由护士长或资深护士组织，对病区患者进行逐一查房，了解患者病情、护理措施及效果，评估护理质量的过程。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指在特定情况下，邀请相关科室的专家或资深护士，对复杂病例或特殊问题进行讨论、分析和指导，提出解决方案的过程。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护理会诊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护理查房制度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按照规定的时间进行查房，如每日、每周或每月的固定时间。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定时查房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不定时地进行查房，根据实际情况和需要安排。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随机查房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针对特定患者或特定问题进行重点查房。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重点查房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参与查房的护士需提前了解患者病情、护理计划和相关资料。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护士长或资深护士主持查房，对患者的病情状况、护理措施和效果进行评估。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查房结束后，对查房结果进行总结，提出改进意见和建议。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根据医院规模、患者数量和护理工作量等因素确定查房频次，一般每周1-2次。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查房时间应尽量避开患者治疗和休息时间，选择适当的时间段进行。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查房频次和时间安排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护理会诊制度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https://d.book118.com/965014333013011122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2024-09-25T10:33:10.489</cp:lastPrinted>
  <dcterms:created xsi:type="dcterms:W3CDTF">2024-09-25T02:33:10Z</dcterms:created>
  <dcterms:modified xsi:type="dcterms:W3CDTF">2024-09-25T02:33:12Z</dcterms:modified>
</cp:coreProperties>
</file>