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94840-D336-4412-9C6C-EF5241CA3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476F8-D745-4BE6-AF71-C82D3F50E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6B1B2-7BA9-4191-ADCA-D88DEAF88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783FF-F0E3-4978-A1EF-11008E6FA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B3A150-99E4-4292-90FD-BC2407D54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6CD726-487A-4B39-9D31-9366AD8D6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DA4DC3-1B17-48E0-913B-109C651CA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E8363-45DD-4DD6-A797-F82FF9A18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98312-9AD3-4EFE-A286-969EC85E4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C6B22-4C1D-49E0-9D2A-D78E86A9A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D2C28-134D-4688-A312-44B54E463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20130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社交媒体的营销策略研究方法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社交媒体营销策略研究方法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社交媒体营销策略实施与优化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社交媒体营销策略案例分析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随着互联网技术的不断进步，社交媒体已成为人们日常生活中不可或缺的一部分，为企业提供了新的营销平台。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社交媒体的普及和发展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企业在社交媒体上进行营销面临诸多挑战，如如何吸引目标用户、提高品牌知名度和销售额等。同时，社交媒体也为企业提供了与用户互动、了解用户需求和市场趋势的机遇。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社交媒体营销的挑战与机遇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本研究旨在探讨有效的社交媒体营销策略，帮助企业更好地利用社交媒体平台开展营销活动，提高品牌知名度和销售额。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社交媒体营销策略，企业可以更好地了解用户需求和市场趋势，制定有针对性的营销策略，提高营销效果和用户满意度。同时，本研究也有助于推动社交媒体营销领域的理论和实践发展，为相关研究和应用提供有益的参考和借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社交媒体营销概述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51" b="43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社交媒体营销是指利用社交媒体平台进行品牌推广、产品营销和客户关系管理的活动。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社交媒体营销的核心是通过与目标受众互动，建立品牌形象，提高品牌知名度和用户忠诚度。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社交媒体平台拥有庞大的用户群体，通过社交媒体营销可以迅速扩大品牌知名度和影响力。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扩大品牌影响力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提高用户参与度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322" r="532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社交媒体平台上的互动功能可以吸引用户参与品牌活动，提高用户对品牌的认知度和好感度。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社交媒体营销相对于传统广告投放成本更低，且能够实现精准定位，提高营销效果。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通过数据分析工具对营销效果进行监测和评估，不断优化营销策略和内容。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发布与推广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在合适的社交媒体平台上发布和推广品牌内容，吸引目标受众关注和互动。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根据目标受众和营销目标，创作有吸引力和价值的品牌内容，如文章、图片、视频等。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明确营销目标，如提高品牌知名度、促进产品销售或增强用户忠诚度。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受众分析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深入了解目标受众的喜好、需求和行为特征，为制定精准的营销策略提供依据。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社交媒体营销的策略框架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社交媒体营销策略研究方法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定性研究方法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通过与目标受众进行深入的面对面交流，了解他们的需求、偏好和行为模式。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组织目标受众进行小组讨论，探讨他们对特定产品或服务的看法和期望。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通过观察目标受众在社交媒体上的行为，了解他们的互动方式、兴趣点等信息。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对成功的社交媒体营销案例进行深入剖析，总结其成功的原因和经验教训。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焦点小组讨论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定量研究方法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利用大数据技术对社交媒体上的用户数据进行挖掘和分析，了解用户的行为特征和喜好。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A/B测试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通过比较不同版本的营销内容或策略，评估哪种方案更有效。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调查问卷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通过在线或纸质调查问卷的方式，收集目标受众对特定产品或服务的态度和反馈。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用户行为追踪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通过技术手段追踪用户在社交媒体上的行为路径，了解用户的行为特点和转化率。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https://d.book118.com/965020130330011114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2024-09-22T04:13:50.251</cp:lastPrinted>
  <dcterms:created xsi:type="dcterms:W3CDTF">2024-09-21T20:13:50Z</dcterms:created>
  <dcterms:modified xsi:type="dcterms:W3CDTF">2024-09-21T20:13:52Z</dcterms:modified>
</cp:coreProperties>
</file>