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6C89BA-AB1E-4EEC-A412-3383F47C7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429AE-418E-4096-8EF1-9065AE2DF1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FAA45B-C966-4203-95AD-19B7557E8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3AB674-3EB1-4808-AB31-42169C1658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1D0E29-EEB9-4A94-87FE-FF5B2FD3A0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FE7FF5-7E9B-4675-B435-F69617A6FD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F5F3FC-AE99-4B8C-83CC-9FB785A9BD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6BAC85-2CA4-42B9-98F0-3166CB3495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E44DAF-4873-4F37-80FF-AD7013BBB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4B37B-D42F-492E-A85A-3DFD06641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B0F717-3087-45C3-804A-359E392FD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2032214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快递辞职报告</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快递行业现状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辞职原因分析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对公司及同事的感谢</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未来展望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a:noFill/>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这份快递辞职报告的主题是关于我，XXX，因个人原因向公司提出辞职。在此，我向公司表达我的诚挚歉意，并感谢公司在我任职期间的悉心培养和信任。</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本报告旨在正式向公司提交我的辞职申请，并就我的离职事宜与公司进行沟通。我希望通过这份报告，能够让公司了解我的离职原因，以便公司能够尽快安排人员交接工作，确保公司的正常运营不受影响。同时，我也希望能够与公司保持友好的合作关系，为将来的发展打下良好的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快递行业现状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快递行业起源于20世纪70年代，随着信息技术和物流技术的不断发展，逐渐成为全球范围内的重要产业。</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中国快递行业经历了快速的发展，目前已经成为全球最大的快递市场之一，为国内生产总值和就业做出了巨大贡献。</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快递行业的发展推动了电商、物流、信息技术等相关产业的繁荣，形成了完整的产业链。</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快递行业发展概况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591" b="85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451" b="2445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快递行业发展趋势</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快递行业将继续保持快速增长，随着电商市场的不断扩大和物流技术的不断创新，快递业务量将继续保持高速增长。</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智能化和自动化将成为快递行业的重要发展方向，通过引入人工智能、大数据、物联网等技术，提高快递行业的运营效率和客户体验。</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绿色环保将成为快递行业的重要社会责任，通过推广环保包装、优化运输路线、提高资源利用效率等措施，降低快递行业的环境影响。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快递行业需要应对日益增长的人力成本和运营成本，同时提高服务质量和效率，以满足客户的需求。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快递行业需要加强安全管理和风险控制，保障客户信息安全和货物安全，防止泄露和损失。</a:t>
            </a:r>
          </a:p>
        </p:txBody>
      </p:sp>
      <p:pic>
        <p:nvPicPr>
          <p:cNvPr id="7" name="Picture 7"/>
          <p:cNvPicPr>
            <a:picLocks noChangeAspect="1"/>
          </p:cNvPicPr>
          <p:nvPr/>
        </p:nvPicPr>
        <p:blipFill>
          <a:blip r:embed="rId2"/>
          <a:srcRect l="5482" r="548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3512" r="351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3411" r="341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快递行业竞争激烈，价格战、服务质量不稳定等问题时有发生，需要加强行业监管和自律。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快递行业面临的挑战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辞职原因分析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家庭因素</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个人兴趣与职业发展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健康问题</a:t>
            </a:r>
          </a:p>
        </p:txBody>
      </p:sp>
      <p:pic>
        <p:nvPicPr>
          <p:cNvPr id="5" name="Picture 5"/>
          <p:cNvPicPr>
            <a:picLocks noChangeAspect="1"/>
          </p:cNvPicPr>
          <p:nvPr/>
        </p:nvPicPr>
        <p:blipFill>
          <a:blip r:embed="rId2"/>
          <a:srcRect t="13188" b="1318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889" r="2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3531" b="1353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个人原因</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由于家庭原因，如照顾年迈的父母或子女教育等，需要辞职。</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个人兴趣和职业发展方向发生变化，现有工作无法满足个人发展需求。</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由于健康状况不佳或患有某种疾病，无法继续胜任工作。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由于工作负荷过重，导致身心疲惫，无法继续承受工作压力。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工作压力过大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958" r="11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工作环境不佳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工作氛围不和谐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工作环境恶劣，如噪音、污染等，影响工作体验和健康。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与同事或上级关系紧张，导致工作氛围不和谐，影响工作效率和心情。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工作压力与工作环境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https://d.book118.com/965020322142011120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2024-09-22T23:57:57.619</cp:lastPrinted>
  <dcterms:created xsi:type="dcterms:W3CDTF">2024-09-22T15:57:57Z</dcterms:created>
  <dcterms:modified xsi:type="dcterms:W3CDTF">2024-09-22T15:57:59Z</dcterms:modified>
</cp:coreProperties>
</file>