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17C61-BD50-4A2D-8DE1-1C2FE22E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BB87C-463C-4D1B-A373-5D909F7C6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947F6-7EA8-4079-A899-2A1A6C1B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8C47E-0C9F-4701-B24C-901D7FD5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BD87D-4015-4517-AED2-A7B40F0A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21662-3DAE-4FB6-BA4E-9642BA4A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FEFF8-8199-4098-B483-5F74242FE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E461B-4095-496B-BBC3-CDC8DF80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25941-1459-461F-B3AA-87C84090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0663D-9E87-4214-A360-D56188F1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6DAEA-06C8-48A3-B81B-D4B697E2E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21233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电气控制基本电路动画大全演示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电气控制基本电路概述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常见电气控制基本电路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动画演示方法与技巧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实例分析：典型电气控制基本电路动画演示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电气控制基本电路故障诊断与排除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电气控制基本电路概述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电气控制基本电路是指用电器、开关、保护装置和连接导线等组成的电路，用于实现对电动机或其他用电设备的启动、停止、正反转、调速、制动等控制功能。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根据电路的控制对象和控制方式，电气控制基本电路可分为直流电路和交流电路两大类。其中，交流电路又可分为单相交流电路和三相交流电路。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电气控制基本电路通过控制电器触点的通断，实现对用电设备的控制。当触点闭合时，电路导通，用电设备得电工作；当触点断开时，电路断开，用电设备失电停止工作。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控制灵活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通过不同的电器组合和连接方式，可实现多种复杂的控制功能。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电路结构简单明了，便于排查故障和进行维修。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采用低压控制电器，降低了操作过程中的触电风险。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电气控制基本电路广泛应用于工业、农业、交通运输、家庭生活等各个领域，如机床、电梯、空调、洗衣机等设备的控制系统。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随着物联网、人工智能等技术的发展，电气控制基本电路将实现智能化控制，提高设备的自动化程度。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采用高效节能的电器元件和优化的电路设计，降低能源消耗和环境污染。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将多个功能集成在一个电器或模块中，简化电路结构，提高系统的可靠性和稳定性。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常见电气控制基本电路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由电源、开关、电动机等组成的简单电路。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29" r="102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通过按下按钮开关，使电动机得电运转；松开按钮开关，电动机失电停转。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适用于需要频繁启动和停止的场合，如机床、起重机等。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点动控制电路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88" b="24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08" b="29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560" r="175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自锁控制电路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电路组成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在点动控制电路的基础上，增加了自锁触头。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按下启动按钮，电动机得电运转，同时自锁触头闭合，保持电动机持续运转；按下停止按钮，自锁触头断开，电动机失电停转。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适用于需要长时间运转的场合，如风机、水泵等。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由两个或多个具有互锁功能的控制电路组成。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电路组成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一个控制电路的启动会锁定另一个控制电路的启动，确保两个电路不会同时运行。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适用于需要避免两个或多个设备同时运行的场合，如机床的自动换刀系统、电梯的控制系统等。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互锁控制电路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前一个控制电路启动后，下一个控制电路才能启动；当前一个控制电路停止时，下一个控制电路也随之停止。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适用于需要按照特定顺序启动设备的场合，如生产线、流水线等。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由多个控制电路组成，按照设定的顺序依次启动。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顺序启动控制电路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动画演示方法与技巧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3" b="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专业的动态图形和视觉效果制作软件，广泛用于电气控制基本电路的动画制作。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Adobe After Effects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开源的3D图形制作软件，可用于创建高质量的电路动画。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Blender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经典的动画制作软件，适用于简单的电路动画演示。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动画制作软件介绍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在动画制作软件中，通过设置关键帧来控制电路元件的动画效果，如位置、旋转、缩放等。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根据物理规律和电路工作原理，设置合理的运动规律，使动画更加真实、生动。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关键帧设置与运动规律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运动规律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关键帧设置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https://d.book118.com/965021233011011101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2024-09-09T05:59:19.486</cp:lastPrinted>
  <dcterms:created xsi:type="dcterms:W3CDTF">2024-09-08T21:59:19Z</dcterms:created>
  <dcterms:modified xsi:type="dcterms:W3CDTF">2024-09-08T21:59:21Z</dcterms:modified>
</cp:coreProperties>
</file>