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736B5-68B1-4748-94F8-049F7AB2C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45D6C-1AB4-498C-A533-F15346649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F0087-209E-438F-BC75-F89482A1C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89682-F71F-4639-923C-5A7CFA246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AB26A-C1F1-4582-819D-86ED94747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22108-7ECA-4080-B7DB-BDAF6FC96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6BBA7-B224-425B-A4AD-F90AC50FF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8C6FC-3D26-4F42-BB44-F93D27F4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2F6E0-E150-4E76-A9E1-DF9DB1D8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80AD5-00E1-4259-BC86-2D240666F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0865B-4840-479A-B3F8-A940D1E0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21341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放射线的基本概念和危害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放射线危害因素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人体受照射途径与剂量评估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防护措施与安全标准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检测仪器与方法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健康影响与医学处理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放射线是指从放射性物质中自发地放射出的粒子或电磁波，具有能量和动量。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根据放射线的性质和来源，可将其分为三类，即α射线、β射线和γ射线。其中，α射线是带正电的氦原子核，β射线是带负电的电子，γ射线则是高能电磁波。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453" r="374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24" r="33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放射源是指能自发地、不断地放出射线的物质或装置。根据放射源的强度和性质，可将其分为强放射源和弱放射源。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放射性物质是指具有放射性的元素或其化合物。这些物质能自发地发生放射性衰变，放出射线并产生新的物质。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放射源及放射性物质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0389" b="1038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放射性衰变定义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放射性衰变是指放射性原子核自发地转变为另一种原子核的过程，同时放出射线并释放能量。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放射性衰变类型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衰变过程中放出的射线和产生的新物质，可将放射性衰变分为α衰变、β衰变和γ衰变等类型。其中，α衰变放出α射线并产生新元素，β衰变放出β射线并改变原子核的电荷数，γ衰变则放出γ射线并不改变原子核的电荷数和质量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放射性衰变过程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放射线危害因素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慢性照射危害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长时间接受小剂量放射线照射，可引起慢性放射病，表现为乏力、头晕、失眠、记忆力减退等症状。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皮肤损伤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放射线照射可引起皮肤红斑、水肿、溃疡等损伤，严重者可导致皮肤癌。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急性照射危害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短时间内接受大剂量放射线照射，可引起急性放射病，出现恶心、呕吐、腹泻、发热等症状，严重者可导致死亡。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外照射危害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放射性物质进入体内后，可损伤内脏器官，如肺、肝、肾等，引起相应的功能障碍。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内脏损伤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放射性物质可影响造血系统，导致贫血、白细胞减少等症状。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造血系统损伤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放射性物质可引起基因突变和染色体畸变，对后代产生遗传影响。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遗传效应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内照射危害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同时或先后受到不同种类、不同剂量的放射线照射，可产生复合效应，加重危害程度。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复合效应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037" r="2603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累积效应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某些放射性物质与其他有害因素（如化学毒物）同时存在时，可产生协同作用，增强各自的毒性。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多次受到小剂量放射线照射，可产生累积效应，逐渐加重危害程度。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复合照射危害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人体受照射途径与剂量评估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放射源位于人体外部，射线从体外穿透进入体内。如X射线、γ射线等。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放射性物质进入人体内部，从内部对人体组织产生照射。如吸入、食入放射性物质等。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人体受照射途径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内照射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外照射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表示单位质量物质吸收辐射能量的多少，单位为戈瑞（Gy）。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吸收剂量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考虑到不同射线类型对人体组织产生的生物效应不同，用当量剂量来表示，单位为希沃特（Sv）。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当量剂量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考虑到人体各组织器官对辐射的敏感性不同，用有效剂量来评估辐射对人体的危害，单位为毫希沃特（mSv）。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有效剂量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剂量评估方法及单位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放射源的种类和强度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不同种类和强度的放射源产生的辐射剂量不同。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照射时间越长，人体吸收的辐射剂量越大。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距离放射源越近，受到的辐射剂量越大。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屏蔽物的种类和厚度对辐射剂量也有影响，厚实的屏蔽物可以减少辐射剂量。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影响剂量大小因素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防护措施与安全标准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https://d.book118.com/965021341143011044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2024-09-06T21:38:50.106</cp:lastPrinted>
  <dcterms:created xsi:type="dcterms:W3CDTF">2024-09-06T13:38:50Z</dcterms:created>
  <dcterms:modified xsi:type="dcterms:W3CDTF">2024-09-06T13:38:52Z</dcterms:modified>
</cp:coreProperties>
</file>