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25E4A-355B-410E-8005-72F0CB01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B8F8-82E4-4B1D-82FB-E172A185F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81FAA-3949-4A56-813D-4DD29114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276DA-AE79-4A9F-821E-62E75B49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29F3C-6636-439A-AE86-EA8472AE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D607E-C4FA-45D9-A4AA-1630A272E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7F235-6C0E-466A-BD20-844A4D2C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1637B-2CAD-4C49-BCD9-D9A98F59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E7498-26DE-4BAE-89E1-BBDECFFD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F6081-B1FA-4565-9B03-B45C6055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E6191-9676-46F0-BBC7-523D36C4B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312333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预算基础知识培训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预算绩效考核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预算是一种系统的方法，用于分配、控制和评估组织的财务和物质资源，以实现组织的目标。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全面预算是一种将组织的所有活动和资源纳入计划的预算体系，包括经营预算、财务预算和资本预算。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零基预算是一种从零开始编制预算的方法，不考虑过去的支出水平，而是根据项目的优先级和实际需求来分配资源。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预算的目的在于帮助组织实现其目标，通过规划、协调、控制和评估组织的资源和活动，确保资源的合理配置和有效利用。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预算的作用包括提高组织的效率和效益、降低成本和风险、加强内部控制和提高管理决策的科学性。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预算可以分为经营预算、财务预算和资本预算。经营预算包括销售、生产、采购等部门的预算；财务预算包括现金流量表、资产负债表等财务报表的预算；资本预算包括投资计划、筹资计划等长期资产的预算。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按时间分类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预算可以分为长期预算和短期预算。长期预算通常覆盖一个完整的计划或项目周期，而短期预算则关注短期内（如一年或一个季度）的组织活动和资源分配。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固定预算法是一种传统的预算编制方法，根据上一年度的实际支出作为基础，调整相关因素来制定新预算。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固定预算法简单易行，但过于机械，不能适应企业内外部环境的变化。它通常适用于业务量水平稳定的企业或非营利组织。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固定预算法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弹性预算法考虑了业务量变动的影响，根据不同的业务量水平编制多个预算方案。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弹性预算法能够更好地适应企业内外部环境的变化，提高预算的灵活性。它适用于业务量有较大变动的企业。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弹性预算法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零基预算法从零开始，不以现有费用水平为基础，重新评估每项费用支出的必要性和数额。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零基预算法能够克服增量预算法的不足，不受现有费用水平的限制，有利于企业合理利用资源，控制费用支出。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零基预算法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滚动预算法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滚动预算法在编制预算时，将预算期与会计年度脱离，随着经营活动的进行，不断补充预算。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滚动预算法能够使企业保持对未来的展望，及时调整和修正预算，提高预算的准确性和有效性。它适用于业务量有较大变动的企业或行业。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https://d.book118.com/965023123330011044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2024-09-07T12:03:54.568</cp:lastPrinted>
  <dcterms:created xsi:type="dcterms:W3CDTF">2024-09-07T04:03:54Z</dcterms:created>
  <dcterms:modified xsi:type="dcterms:W3CDTF">2024-09-07T04:03:56Z</dcterms:modified>
</cp:coreProperties>
</file>