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E97A7C-9F59-49AE-B1D9-CEB8F98F4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81A0A-B170-4300-81EF-92232A2B2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288492-5A21-4120-961C-237F2D28E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CF1FDC-A942-4795-AEF5-701ADAB2F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D70789-D4F0-479C-8858-3611FFE5AE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A6008E-CE71-4CD5-AE05-D1CDCA6ECA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6DA5A1-523D-461D-A6E6-354664A8F1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1CB924-31ED-4FAD-A62F-0896CA70BA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2369C1-39BE-468E-A5DE-ACFFEBF31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A5F93-7277-4071-AD6B-6AFF3B594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40355-847C-4565-AF2E-C34F72335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024012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安全培训工作中的知识产权保护与管理</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汇报时间：</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安全培训工作中的知识产权保护与管理概述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安全培训工作中涉及的知识产权类型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安全培训工作中知识产权保护与管理策略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安全培训工作中知识产权保护与管理的实践案例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安全培训工作中知识产权保护与管理的未来展望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安全培训工作中的知识产权保护与管理概述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16" r="3001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安全培训工作中的知识产权保护与管理是指对安全培训相关的知识产权进行保护和管理的过程，包括专利、商标、著作权等。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具有专业性、复杂性、长期性和动态性等特点，需要专业的知识产权保护和管理人员进行操作。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维护企业核心竞争力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知识产权是企业的重要资产，保护和管理好这些资产可以提升企业的核心竞争力，保持竞争优势。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避免侵权风险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对知识产权进行保护和管理可以避免企业遭受侵权风险，减少不必要的法律纠纷和经济损失。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促进创新发展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通过保护和管理知识产权，可以激发企业创新活力，推动企业持续创新发展。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早期的知识产权保护与管理主要集中在专利和商标方面，著作权方面相对较为薄弱。</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随着科技和文化的不断发展，知识产权保护与管理的内容逐渐扩展到多个领域，包括软件著作权、数据库权、商业秘密等。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当前阶段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当前阶段，知识产权保护与管理更加注重全球化和网络化，各国加强合作，共同打击跨国侵权行为。同时，企业也越来越重视知识产权的保护和管理，将其视为提升核心竞争力和保持可持续发展的重要手段。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知识产权保护与管理的历史与发展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安全培训工作中涉及的知识产权类型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专利权是针对发明创造的一种专有权，保护期长，具有排他性。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在安全培训工作中，涉及的专利权可能包括安全技术的发明、实用新型等，这些发明创造可能涉及到专利申请、专利权的保护、专利权的实施许可等。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188" r="20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833" r="13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著作权是指创作者对其创作的文学、艺术和科学作品享有的专有权。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在安全培训工作中，涉及的著作权可能包括培训教材、培训视频、培训软件等作品的著作权，这些作品可能涉及到著作权登记、著作权的使用和转让等。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著作权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商标权是商标注册人对其注册的商标享有的专有权。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在安全培训工作中，涉及的商标权可能包括培训机构的商标、品牌等，这些商标可能涉及到商标注册、商标维权等。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商业秘密是不为公众所知、能为权利人带来经济利益、具有实用性并经权利人采取保密措施的技术信息和经营信息。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在安全培训工作中，涉及的商业秘密可能包括培训内容、教学方法、客户信息等，这些信息需要采取保密措施，防止泄露。</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商业秘密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安全培训工作中知识产权保护与管理策略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248" r="282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750" r="2875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制定知识产权保护政策</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确保政策符合国家法律法规和国际知识产权保护标准，为企业的安全培训工作提供法律保障。</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制定明确的知识产权保护政策，包括专利、商标、著作权等，明确保护范围、权利归属和侵权责任。</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https://d.book118.com/965024012321011111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2024-09-17T20:49:20.369</cp:lastPrinted>
  <dcterms:created xsi:type="dcterms:W3CDTF">2024-09-17T12:49:20Z</dcterms:created>
  <dcterms:modified xsi:type="dcterms:W3CDTF">2024-09-17T12:49:22Z</dcterms:modified>
</cp:coreProperties>
</file>