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5110C-65D5-4F9B-8D51-554C4103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A6BC0-50DA-4603-8C52-081AA487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A90D0-F44F-4B1E-8BFB-EF54B878B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DABCF-CECE-4EE2-9015-A93BAAFFF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D0B21-D850-4881-8CB3-716657F4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C2B80-EDF5-4BE8-81DE-7230E5F2B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51524-1267-415E-89FC-4FAE929B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4D0B9-9564-4352-9472-7B58A82C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7A6DF-FAC6-4214-9041-DE62607E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F64DE-66FF-45FB-A0B1-93F7B392D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481AB-D2C5-471F-9440-DF7C0D346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24122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危机管理与公众沟通的基本概念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公众沟通在危机管理中的作用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危机预警与应对机制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媒体与危机管理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企业内部沟通与危机管理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案例分析与经验教训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危机是一种突发性的、具有潜在负面影响的、需要迅速应对的事件或情境，可能对组织、社会或个人的安全、声誉、利益等造成威胁。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根据性质和影响范围，危机可分为自然灾害、事故灾难、公共卫生事件、社会安全事件等四大类。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危机管理的目标与原则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危机管理应遵循预防为主、及时响应、科学决策、公开透明等原则，确保在危机发生时能够迅速、有效地应对。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危机管理的目标是降低危机发生的概率，减轻危机造成的损失，恢复组织或社会的正常秩序，提高应对未来危机的能力。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早期的危机管理主要关注自然灾害和事故灾难的应对，以政府为主导，采取事后救援和恢复的方式。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随着社会的进步和科技的发展，危机管理逐渐扩展到公共卫生事件和社会安全事件等领域，形成了政府、企业和社会共同参与的格局。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现代危机管理强调预防为主、综合施策的理念，注重风险评估、预警机制建设、应急演练等措施，形成了系统化、科学化的管理体系。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公众沟通在危机管理中的作用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08" r="59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公众沟通是指组织与公众之间进行信息交流和互动的过程，旨在建立和维护与公众的良好关系，促进相互理解和合作。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沟通是组织与外界建立联系和互动的桥梁，对于塑造组织形象、维护声誉、促进发展具有重要意义。在危机管理中，有效的公众沟通能够减少误解和质疑，增强公众的信任和支持，为组织度过危机提供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情绪安抚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公众沟通在危机管理中的功能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在危机事件中，公众往往会产生恐慌、焦虑等负面情绪。通过公众沟通，可以对公众进行情绪安抚，减轻心理压力，维护社会稳定。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及时向公众传递危机事件的相关信息，包括事件性质、影响范围、应对措施等，消除信息不对称，避免谣言和误解的传播。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在危机应对过程中，需要调动各种资源进行协作。公众沟通可以促进组织与政府、媒体、社区等各方力量的整合，形成合力共同应对危机。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危机事件往往会对组织形象造成负面影响。通过积极、透明的公众沟通，可以展现组织的责任感和担当精神，重塑良好形象。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应对媒体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公众沟通的策略与技巧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根据危机事件的性质和影响范围，制定相应的公众沟通策略。包括确定沟通目标、选择沟通渠道、制定信息发布计划等。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及时、准确、全面地发布危机事件的相关信息。注意信息的真实性和客观性，避免隐瞒或误导公众。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在沟通过程中，注重与公众建立情感联系。通过表达关心、理解和支持，引发公众的情感共鸣，增强沟通效果。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媒体是公众获取信息的重要渠道。在危机管理中，要积极与媒体合作，主动提供信息，引导舆论走向。同时，注意应对媒体提问的技巧和方法，避免陷入被动局面。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危机预警与应对机制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建立有效的监测机制，及时发现潜在的危机因素，并进行评估以确定其可能性和影响范围。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广泛收集相关信息，运用专业方法对危机因素进行深入分析，为预警提供准确依据。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根据分析结果，及时发布危机预警信息，并通过多种渠道进行传播，确保公众及时获取。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预警发布与传播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危机预警系统的建立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针对不同类型的危机，制定相应的应对计划，明确应对措施、资源调配和责任分工。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提前准备必要的应急资源，如人员、物资、设备等，并根据危机发展情况进行灵活调配。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资源准备与调配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在危机发生时，迅速启动应对计划，按照既定措施进行处置，确保危机得到有效控制。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实施应对措施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危机应对计划的制定与实施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心理援助与社会支持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为受影响的公众提供心理援助和社会支持，帮助他们尽快恢复正常生活和工作秩序。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评估损失与影响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在危机得到控制后，对损失和影响进行全面评估，为恢复和重建提供依据。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恢复与重建计划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根据评估结果，制定恢复和重建计划，明确目标、时间表和所需资源。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危机后的恢复与重建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https://d.book118.com/965024122122011034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2024-08-29T20:11:37.104</cp:lastPrinted>
  <dcterms:created xsi:type="dcterms:W3CDTF">2024-08-29T12:11:37Z</dcterms:created>
  <dcterms:modified xsi:type="dcterms:W3CDTF">2024-08-29T12:11:39Z</dcterms:modified>
</cp:coreProperties>
</file>