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FA5CC-1585-4A8E-99A4-5ADDC2653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82C3C-F0ED-4CC6-BEEC-D170014FE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7D03D-EDFE-4394-840A-4DA545A43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6D09A-FB65-486E-B2E8-A13C82D6C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B1C8E1-ECF5-474F-A2AC-9CD6E046E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2851C6-5E03-4239-BB8E-7CDF846D7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E019CD-5B84-493F-ACC2-9C6BD75BD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DE9C3-90A2-46B5-A7D0-ECDDF1176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72627-DD98-4349-B096-0A281B346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278CF-2B3A-45BF-AEA4-C47C19B54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A974D-5B7A-443E-B869-6366C2B42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2431114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企业精神文明建设工作总结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企业精神文明建设成果回顾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精神文明建设具体工作展示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存在问题分析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改进措施与未来发展规划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610" b="186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贯彻国家方针政策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企业作为社会经济的基本单位，必须贯彻落实国家关于精神文明建设的方针政策，推动企业持续健康发展。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提升企业软实力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精神文明建设是企业软实力的重要组成部分，通过加强精神文明建设，可以提升企业的品牌形象、员工素质和企业凝聚力。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履行社会责任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企业作为社会成员之一，有责任推动社会文明进步，通过精神文明建设，积极履行社会责任，营造良好的社会风尚。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思想道德建设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文化建设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员工素质提升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社会责任履行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592" r="1759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包括企业员工的职业道德、社会公德、家庭美德等方面的建设情况。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包括企业文化理念、文化活动、文化设施等方面的建设情况。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包括员工教育培训、技能提升、心理健康等方面的建设情况。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包括企业环保、公益慈善、社会贡献等方面的建设情况。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企业精神文明建设成果回顾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通过持续的道德教育和培训，员工对职业道德、社会公德和家庭美德的认识和理解得到加深，道德观念得到强化。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员工道德观念强化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员工在工作中能够自觉遵守企业规章制度，积极履行岗位职责，思想觉悟得到显著提高。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员工思想觉悟提高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员工能够按照企业行为规范要求自己，做到言行一致、诚实守信，树立了良好的企业形象。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员工行为规范落实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员工思想道德素质提升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通过宣传、培训等多种方式，企业文化理念得到广泛传播和深入人心，员工对企业文化的认同感和归属感得到增强。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企业文化理念深入人心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企业组织开展了多种形式的文化活动，如文艺演出、体育比赛、读书会等，丰富了员工的业余生活，增强了企业的凝聚力和向心力。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企业文化活动丰富多彩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企业注重形象宣传，通过广告、公关等多种手段展示企业的良好形象和品牌价值，提高了企业的知名度和美誉度。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企业形象宣传有力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企业文化氛围营造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公益活动丰富多彩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企业组织开展了多种形式的公益活动，如捐资助学、扶贫济困、环保倡导等，以实际行动回馈社会，赢得了社会的广泛赞誉和支持。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社会责任意识增强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企业积极履行社会责任，关注社会热点问题，积极参与社会公益事业，展现了企业的社会担当和责任意识。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社会责任报告发布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企业定期发布社会责任报告，公开透明地展示企业在经济、环境、社会等方面的履责情况，接受社会各界的监督和评价。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社会责任履行与公益活动参与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精神文明建设具体工作展示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753" r="3575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通过讲座、研讨会、道德讲堂等形式，开展爱国主义、集体主义、职业道德等方面的教育活动，提高员工的思想道德素质。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活动形式与内容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员工的思想道德素质得到显著提升，企业内部的和谐氛围更加浓厚，员工之间的互助合作更加紧密。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思想道德教育活动开展情况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79" b="98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通过企业内部刊物、宣传栏、标语等多种渠道，积极宣传企业的核心价值观、企业精神、经营理念等，营造浓厚的企业文化氛围。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将企业文化融入企业的各项管理制度和日常工作中，通过评选优秀员工、树立典型榜样等方式，让员工切实感受到企业文化的力量。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企业文化宣传与落地实施效果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企业文化落地实施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企业文化宣传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https://d.book118.com/965024311142011103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2024-09-12T20:45:21.171</cp:lastPrinted>
  <dcterms:created xsi:type="dcterms:W3CDTF">2024-09-12T12:45:21Z</dcterms:created>
  <dcterms:modified xsi:type="dcterms:W3CDTF">2024-09-12T12:45:23Z</dcterms:modified>
</cp:coreProperties>
</file>