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D6892-0199-4FE2-AA0C-95FB2F36B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4F419-CDFA-4CC1-9A64-103E0358C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00135-4B3F-4973-B155-37BBFCC56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65C4D-5DF0-407B-B80E-8E93D6EE7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68AE7F-EABB-4EE1-BEA7-06E6258FB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49D8A5-B6D4-4596-AA37-C8761EDF5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196BF9-310F-4E8B-82C6-BD3D8A512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BC3B2-522E-45F5-8EF3-3A34B5F91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F95DA-F182-4FE8-AFC6-C18AF5F1B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72805-54B8-4BD5-9051-F482896B9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3C358-A2DF-4115-B6E7-09D556F04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3111400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心理健康教育与指导结课报告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心理健康教育的实施方法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心理健康指导的应用场景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心理健康教育的发展趋势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结课总结与展望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98" r="312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43" r="316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随着社会的发展，人们面临的心理压力和挑战不断增加，心理健康教育与指导的需求日益凸显。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教育部门强调学生全面素质的培养，心理健康教育作为素质教育的重要组成部分，受到越来越多的关注。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教育改革背景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培养专业素养和职业道德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通过课程的学习和实践，培养学生的专业素养和职业道德，使其具备从事心理健康教育工作的基本素质。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掌握心理健康教育的基本理论和方法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通过本课程的学习，使学生掌握心理健康的基本概念、原理和方法，了解不同年龄阶段的心理发展特点和教育方法。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提高解决实际问题的能力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培养学生运用所学知识解决实际问题的能力，提高其心理干预和指导的能力。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心理健康是指个体内部心理过程和外部行为适应良好的状态，包括情绪稳定、积极乐观、自我认知客观、人际关系和谐等多个方面。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心理健康强调个体心理的平衡、和谐及主观幸福感，不仅关注心理疾病或心理障碍的预防和治疗，更强调个体潜能的发挥和整体素质的提升。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319" r="1331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0499" b="1049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个体遗传基因对心理健康有一定影响，如内向、焦虑等性格特点。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家庭、学校、社会等环境因素对个体心理健康产生影响，如家庭氛围、教育方式、社会支持等。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如亲人过世、离婚等生活事件会对个体心理健康产生影响。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生活事件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良好的人际关系可以提供社会支持，对心理健康产生积极影响。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心理健康的影响因素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心理健康有助于提高个体生活质量，如提高工作满意度、增强幸福感等。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减少身心疾病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促进人际关系和谐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提高应对压力能力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心理健康问题可能导致身心疾病，如抑郁症、焦虑症等，而保持心理健康则可以减少这些疾病的发生。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心理健康有助于个体更好地处理人际关系，建立良好的社交网络。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心理健康有助于个体更好地应对生活中的压力和挑战，保持心理平衡。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心理健康教育的实施方法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针对不同个体，制定个性化的心理健康教育方案，以满足其特定的心理需求。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个性化方案制定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提供一对一的心理咨询，帮助学生解决个人心理问题，促进其心理健康成长。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一对一咨询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通过专业的心理测评工具，评估个体的心理状态，并提供针对性的反馈和建议。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心理测评与反馈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个体心理健康教育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组织专题讲座和小组讨论，提高学生对心理健康的认识和自我调节能力。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集体讲座与讨论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团体辅导活动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角色扮演与模拟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通过团队辅导活动，培养学生的团队协作和沟通表达能力，促进其心理健康发展。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通过角色扮演和模拟情境，帮助学生理解和应对生活中的心理问题。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团体心理健康教育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https://d.book118.com/965031114003011121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2024-09-23T18:23:18.485</cp:lastPrinted>
  <dcterms:created xsi:type="dcterms:W3CDTF">2024-09-23T10:23:18Z</dcterms:created>
  <dcterms:modified xsi:type="dcterms:W3CDTF">2024-09-23T10:23:20Z</dcterms:modified>
</cp:coreProperties>
</file>