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3F5B8-529A-4267-BB38-8C0E0007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96B28-9ECA-499E-98D1-9C151EF9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819C6-6C3F-48CA-A457-5E489BA3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BEE38-5C41-462A-B564-C5D42412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0DB2B-20DB-473B-A4ED-6FDFA96BA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0A8F4-5471-4C30-B9BC-DC695711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FC0281-7B51-4EED-88D7-8D0AF6F3A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55327-4584-4052-B200-6C957D78F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D571F-660E-448E-B387-110A526E4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AE554-4124-4995-8424-5FA1BA4E8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557B2-8363-416D-9FC5-7457664BB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323122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吞咽困难护理常规指导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吞咽困难概述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吞咽困难概述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吞咽困难是指个体在摄取食物过程中出现障碍，无法顺利将食物送入食管。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吞咽困难可分为口腔期、咽期和食管期吞咽困难，不同阶段障碍表现不同。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吞咽困难的常见病因包括神经系统疾病、肌肉疾病、口咽部疾病等。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吞咽困难的症状包括咽下疼痛、声音嘶哑、咳嗽、呼吸困难等。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医生通常通过问诊、体格检查和相关辅助检查（如喉镜、食管钡餐造影等）来诊断吞咽困难。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评估吞咽困难的程度和原因，以便制定相应的护理和治疗计划。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确保患者安全，避免因吞咽困难导致的窒息或吸入性肺炎等风险。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预防并发症的发生，如吸入性肺炎等。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遵循科学的方法和流程，确保护理的有效性和安全性。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促进患者的康复进程，帮助患者早日回归正常生活。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预防因吞咽困难引发的吸入性肺炎等并发症。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通过护理措施，逐步改善患者的吞咽功能，提高进食的安全性和舒适性。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通过护理，提高患者的生活质量，减轻家庭和社会的负担。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改善吞咽功能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提供易咀嚼、易消化的软食，如稀粥、蒸蛋、果泥等，以减少吞咽难度。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调整食物温度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确保食物温度适宜，避免过热或过冷的食物刺激。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液体食物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对于液体食物，可适当增加稠度，如加入米糊或淀粉，使其更容易吞咽。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合理安排进食时间和量，避免过度进食造成吞咽负担。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https://d.book118.com/965032312221011112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2024-09-19T01:50:59.174</cp:lastPrinted>
  <dcterms:created xsi:type="dcterms:W3CDTF">2024-09-18T17:50:59Z</dcterms:created>
  <dcterms:modified xsi:type="dcterms:W3CDTF">2024-09-18T17:51:01Z</dcterms:modified>
</cp:coreProperties>
</file>