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0E1519-312D-41F2-978F-7F764BF69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02466-C0D4-4ED4-94FA-84FF95981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CF01AA-6B36-48E8-BDC2-9F734D8BF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877648-4A9A-41A7-8BCF-A7B7BA536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84D073-BE16-4919-8266-D6A48BFA4E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E0D604-8786-489F-9027-73C03D23DC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7FC0C0-8ADF-453D-97A9-9F39B5D871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385B1-7F25-4AE3-B85A-FE95D1A09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34EF0D-F582-409F-BA56-9949C35CAC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D7ACD-F9E3-40E4-A929-6139B45FB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710B82-5918-4E47-BB27-BD05427FB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0342233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营销和质量体系对接</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2024-01-15</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营销和质量体系的定义与关系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对接过程中常见的问题与挑战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对接的方法和策略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对接成功的案例分析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对接的未来展望与建议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提升客户满意度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通过营销和质量体系的对接，企业可以更好地理解客户需求，提供更符合客户需求的产品和服务，从而提高客户满意度。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优化资源配置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营销和质量体系对接有助于企业更好地了解市场和客户需求，从而优化资源配置，提高生产效率和产品质量。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增强企业竞争力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通过营销和质量体系的对接，企业可以更好地把握市场机会，提高产品和服务质量，从而增强企业竞争力。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营销和质量体系对接的重要性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通过营销和质量体系的对接，企业可以实现信息共享，更好地了解市场和客户需求，为产品和服务的设计和改进提供依据。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实现信息共享</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通过营销和质量体系的对接，企业可以优化工作流程，提高工作效率，降低成本。</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提高工作效率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通过营销和质量体系的对接，企业可以更好地理解客户需求，提供更符合客户需求的产品和服务，从而提高客户满意度。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提升客户满意度</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对接的目标和期望结果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营销和质量体系的定义与关系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营销体系的定义和特点</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营销体系的定义</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营销体系是指企业为了满足客户需求、实现企业目标而进行的一系列与市场、客户和销售活动相关的组织、流程和策略的集合。</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以客户为中心</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营销体系的核心是满足客户需求，通过市场调研、产品设计、定价、促销等手段，为客户提供满意的产品和服务。</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灵活多变</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营销体系需要根据市场变化和客户需求变化进行调整和优化，以保持竞争优势。</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跨部门协同</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营销体系需要与研发、生产、物流等部门密切配合，共同实现企业目标。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666" r="2366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质量体系是指企业为了确保产品或服务质量符合规定要求而建立的一系列组织、流程和标准的集合。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质量体系的定义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质量体系强调标准化和规范化，通过制定和执行标准，确保产品或服务质量的稳定性和可靠性。</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标准化</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质量体系注重预防措施，通过严格的过程控制和持续改进，降低质量问题的发生。</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预防为主</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质量体系要求全体员工参与，从设计、生产到销售等各个环节都要关注质量，确保产品或服务质量的整体提升。</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全员参与</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质量体系的定义和特点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相互依存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营销体系和质量体系在企业运营中相互依存，营销体系关注客户需求和市场变化，而质量体系关注产品或服务质量的稳定性和可靠性。两者相互配合，共同实现企业目标。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协同作用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体系和质量体系在某些方面具有协同作用，例如在产品开发阶段，营销体系关注客户需求和市场趋势，而质量体系关注产品或服务的质量标准和可制造性。两者协同工作，有助于开发出既满足市场需求又具有竞争力的产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相互促进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体系和质量体系在某些方面可以相互促进，例如通过提高产品质量来增强客户满意度，从而增加市场份额和销售收入。同时，良好的市场营销策略也可以提高品牌知名度和客户忠诚度，进一步促进产品质量提升。</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营销和质量体系之间的关系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对接过程中常见的问题与挑战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营销倾向于灵活变通和快速响应市场变化，而质量则强调规范操作和流程控制。</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营销强调市场导向和客户需求满足，而质量则注重产品或服务的可靠性和一致性。</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营销关注短期销售业绩和市场份额，而质量则注重长期品牌形象和客户忠诚度。</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营销与质量观念的差异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双方在沟通时可能缺乏共同语言或理解，导致信息传递不准确或遗漏。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双方在沟通时可能存在层级关系或组织文化差异，导致信息传递受阻或误解。</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4123" r="1412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营销部门与质量部门之间的信息传递可能存在延迟或失真，导致双方对产品或服务的期望不一致。</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信息传递和沟通障碍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29" r="1929"/>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营销和质量部门在资源分配上可能存在竞争关系，导致双方在产品或服务开发过程中的合作困难。</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双方在优先级设定上可能存在分歧，导致产品或服务开发过程中的工作重心不一致。</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双方在目标设定上可能存在差异，导致产品或服务开发过程中的协同效应降低。</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资源分配和优先级冲突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https://d.book118.com/965034223301011110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2024-09-16T04:23:16.453</cp:lastPrinted>
  <dcterms:created xsi:type="dcterms:W3CDTF">2024-09-15T20:23:16Z</dcterms:created>
  <dcterms:modified xsi:type="dcterms:W3CDTF">2024-09-15T20:23:18Z</dcterms:modified>
</cp:coreProperties>
</file>