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09C6E-2D1E-46CE-8D76-CB6E1C28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8861-0A09-4D1D-90C3-6832A4423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337E7-DBC7-41DB-AC4D-CEBC15B6F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FD907-B6D3-46BD-B536-EE40926CF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92F306-D83C-496C-895F-9B24ED68F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AA9F0-09C7-4C64-A3AD-83D41F8F0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E7C2A-89C1-4C84-97BE-8F81D621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C02E0-30D8-4AF0-B889-086CBF935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A8312-A136-4185-9D88-D22EAE8A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AFC5A-8BEB-4CE9-93B3-D742A28F0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6D0BE-99F7-4F8E-90BC-0AED0C980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34323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注塑产品十大品牌简介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2023-11-27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品牌荣誉与奖项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品牌合作与战略联盟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品牌市场前景预测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1983年，某品牌诞生于中国深圳，从一家小型注塑加工厂开始，逐步发展成为拥有完整产业链的综合性企业，涉及注塑模具设计、注塑加工、组装、检测等多个环节。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1990年代初，该品牌开始拓展国际市场，并在德国设立第一个海外分公司，逐渐建立起全球销售网络。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进入21世纪，该品牌持续加大研发投入，开始生产具有高科技含量的注塑产品，如医疗器械、汽车零部件等。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6701" b="16701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该品牌定位于中高端市场，致力于为客户提供高品质、高附加值的注塑产品和服务。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品牌形象以“专业、创新、服务”为核心价值，注重产品研发、品质控制和服务体系建设。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品牌口号为“注塑精品，智造未来”，强调以科技创新为引领，打造行业精品，为客户提供全方位的服务。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品牌定位与形象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核心产品包括汽车保险杠、仪表盘、座椅背板等大型注塑件，以及医疗器械、家用电器等领域的精密注塑件。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该品牌拥有自主知识产权的注塑成型技术和生产工艺，以及先进的生产设备和完善的质量控制体系。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161" r="816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860" r="1286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该品牌主要生产注塑模具、注塑件、组装半成品等，涉及汽车、电子、医疗器械等多个领域。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品牌产品线介绍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长使用寿命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这些品牌的产品设计合理，材料优质，能够在使用过程中保持长久耐用。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在生产过程中，这些品牌都遵循严格的安全标准，确保产品的安全性。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优异的性能和稳定性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这些品牌的产品经过严格的质量控制，确保其性能和稳定性都达到了很高的标准。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这些品牌不断进行产品研发，推出新的产品以满足市场需求。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持续研发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技术领先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这些品牌在技术上处于领先地位，能够提供最先进的产品。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这些品牌积极尝试和应用新材料，以提高产品的性能和降低成本。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这些品牌的产品广泛应用于各个行业，如汽车、电子、建筑等。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37" r="1513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125" r="15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广泛的应用领域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这些品牌能够根据客户需求提供定制化的产品和服务。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这些品牌在市场上有很高的占有率，表明它们的产品得到了广泛认可。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品牌荣誉与奖项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80" r="12580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92" b="1009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中国注塑行业十大品牌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全国注塑行业质量信誉示范企业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中国注塑行业十佳企业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中国注塑行业优秀企业奖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行业认可的荣誉与奖项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中国注塑行业十大名牌产品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中国注塑行业十佳品牌产品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中国注塑行业优秀产品奖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中国注塑行业创新产品奖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产品获得的荣誉与奖项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https://d.book118.com/965034323020011110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2024-09-15T05:01:36.364</cp:lastPrinted>
  <dcterms:created xsi:type="dcterms:W3CDTF">2024-09-14T21:01:36Z</dcterms:created>
  <dcterms:modified xsi:type="dcterms:W3CDTF">2024-09-14T21:01:38Z</dcterms:modified>
</cp:coreProperties>
</file>