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5B578D-8BBE-49E3-A6D3-783B25ACC3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656BA1-0B38-4482-9D7B-5952E1C535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982C68-811E-401E-9E62-9033A106A6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EE278A-7EB5-452D-BBCC-47442357EC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E3B552-D29A-40D5-B2C1-9E95084750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435AE4-1A79-4EEC-BC51-8E22DE8DF0D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9D43744-BE01-4109-A4E7-ABDA0E9A72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A154EC-F5D4-4181-AF1F-66B70D8335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092FFC-EC2B-4013-B828-0F06220AFE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CF5FAD-A1C7-4D4C-884E-D4864565BD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03D735-7F3F-4E4F-9564-1670B90A72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5040204322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安全管理制度下的设备检修和维护</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设备检修和维护的重要性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安全管理制度下的设备检修和维护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设备检修和维护的流程和规范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安全管理制度下的设备检修和维护的实践和案例</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安全管理制度概述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7750" b="7750"/>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安全管理制度是企业为了保障员工人身安全和设备安全而制定的一系列管理规定和操作规程。它涉及到企业的各个生产和管理环节，是企业管理体系的重要组成部分。</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安全管理制度的定义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安全管理制度的建立和实施，有助于提高企业的安全生产水平，减少安全事故的发生，保障员工的生命安全和企业的财产安全。同时，它也有助于提高企业的社会形象和经济效益。</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安全管理制度的重要性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安全管理制度的定义和重要性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企业在制定安全管理制度时，应充分考虑国家法律法规、行业标准和企业的实际情况，确保制度的科学性、合理性和可操作性。同时，企业应积极借鉴国内外先进的安全管理理念和方法，不断完善和优化安全管理制度。</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安全管理制度的制定</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企业应加强安全管理制度的宣传和培训工作，使员工充分认识到安全管理制度的重要性和必要性，增强员工的安全意识和安全技能。同时，企业应建立健全的安全管理组织机构和责任体系，明确各级管理人员和操作人员的安全职责，确保安全管理制度得到有效执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安全管理制度的实施</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安全管理制度的制定和实施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安全管理制度的监督</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企业应建立健全的安全管理监督机制，通过日常检查、专项检查、定期评估等方式，对安全管理制度的执行情况进行监督和检查，及时发现和纠正存在的问题。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安全管理制度的评估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企业应定期对安全管理制度进行评估和修订，以适应国家法律法规、行业标准和企业管理体系的变化。同时，企业应积极收集员工的意见和建议，不断完善和优化安全管理制度，提高企业的安全管理水平。</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安全管理制度的监督和评估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设备检修和维护的重要性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设备故障可能导致生产线停滞，影响企业正常生产和经营。</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生产中断</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042" r="1804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安全风险</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417" r="154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质量波动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8667" r="8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设备故障可能引发安全事故，对员工和企业的财产安全构成威胁。</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设备性能不稳定可能导致产品质量下降，影响消费者满意度。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设备故障的危害和影响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通过定期检修，及时发现潜在问题并加以解决，避免设备故障的发生。</a:t>
            </a:r>
          </a:p>
        </p:txBody>
      </p:sp>
      <p:pic>
        <p:nvPicPr>
          <p:cNvPr id="6" name="Picture 6"/>
          <p:cNvPicPr>
            <a:picLocks noChangeAspect="1"/>
          </p:cNvPicPr>
          <p:nvPr/>
        </p:nvPicPr>
        <p:blipFill>
          <a:blip r:embed="rId2"/>
          <a:srcRect l="16626" r="16626"/>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预防性维护</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通过维护和保养，确保设备稳定可靠，提高生产效率和产品质量。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提高设备可靠性</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合理的检修和维护能够延长设备使用寿命，降低企业更换设备的成本。</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延长设备使用寿命</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设备检修和维护的目的和意义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制定合理的检修计划，按照规定的时间间隔进行设备检查和维护。</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定期检修</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重视预防性维护，及时发现并处理潜在问题，避免故障发生。</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预防为主</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采用科学的方法和技术进行设备维护，确保维护效果。</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科学维护</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建立设备检修和维护记录，及时反馈问题，持续优化维护计划。</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记录与反馈</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设备检修和维护的基本原则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安全管理制度下的设备检修和维护</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https://d.book118.com/965040204322011111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2024-09-17T21:27:42.523</cp:lastPrinted>
  <dcterms:created xsi:type="dcterms:W3CDTF">2024-09-17T13:27:42Z</dcterms:created>
  <dcterms:modified xsi:type="dcterms:W3CDTF">2024-09-17T13:27:44Z</dcterms:modified>
</cp:coreProperties>
</file>