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23210-CBF1-463A-9A7E-ACC896847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1C60F-25BC-41FA-A4CF-223D8B58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44C98-7CCD-41A6-A261-62A6140A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2FEEA-CA75-498B-B926-747CD2A17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F7D592-06B5-407E-A3A7-49E9409C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0FA7A-AF96-41E7-B556-DF85D5DFC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59B892-8230-448B-B1F3-225E3B625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3B40A-4347-4163-AE67-6ED98AC5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9A198-14ED-4522-8BD0-12612812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D2E45-D527-46D4-AA75-8226120D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90A44-0446-4780-A77C-E411EE0B5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40241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肠梗阻术后护理个案查房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查房讨论与总结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腹痛、腹胀、呕吐、停止排气排便2天。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患者曾因结肠癌行手术治疗，术后出现粘连性肠梗阻。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腹部X线平片可见多个气液平面，提示肠梗阻。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手术经过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术中发现患者腹腔内广泛粘连，肠管扭曲，部分肠管扩张，切除病变肠段，松解粘连，恢复肠道通畅。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术后患者恢复良好，排气排便通畅，无呕吐、腹痛等症状。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粘连松解术+部分肠切除术。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手术过程简述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198" r="2119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对患者的疼痛程度进行评估，了解疼痛的性质、部位和持续时间。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根据疼痛程度，遵医嘱给予适当的止痛药，如非处方药或处方药。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如冷敷、热敷、按摩等，有助于缓解疼痛和肌肉紧张。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提供心理支持和情绪疏导，帮助患者缓解焦虑和疼痛。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禁食与进食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根据手术情况和医生建议，决定是否需要禁食及何时开始进食。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根据患者的营养需求，选择合适的营养补充剂或进行静脉营养支持。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逐步引入易消化、高营养的食物，避免刺激性食物和饮料。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向患者及家属提供饮食指导，强调合理饮食对术后恢复的重要性。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保持伤口清洁、干燥，定期更换敷料，观察有无感染迹象。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根据手术情况和医生建议，使用预防性抗生素以降低感染风险。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预防性抗生素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定期监测体温，发现异常升高应及时处理。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鼓励患者保持良好的个人卫生习惯，如勤洗手、保持口腔卫生等。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https://d.book118.com/965040241102011104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2024-09-13T23:10:18.627</cp:lastPrinted>
  <dcterms:created xsi:type="dcterms:W3CDTF">2024-09-13T15:10:18Z</dcterms:created>
  <dcterms:modified xsi:type="dcterms:W3CDTF">2024-09-13T15:10:20Z</dcterms:modified>
</cp:coreProperties>
</file>