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5B6E5-891D-4F2F-B0D5-9A5128634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E9781-AC06-4DE1-9BE9-478CE635E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158E8-1092-4633-A358-202A809D2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749CF-98DA-4893-8676-A643EA353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F7EF00-D1EF-49E6-9B99-8733D9A78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9A0026-C941-4435-982C-662253FA2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332539-DF72-4F85-90C0-494FB10A7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E57CD-EE27-4F18-96F2-6AD3B9AF1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A6FE3D-B23E-431D-8BCB-C0CE03917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AFBBE-3189-40CC-8424-85ED170BA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5890C-DE7F-48DA-ACD7-49CE97446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0411410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RFID技术概述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RFID技术简介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RFID技术的应用领域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RFID技术的发展历程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RFID技术的优势与挑战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RFID技术的实际案例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RFID技术简介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RFID（Radio Frequency Identification）技术，即无线射频识别技术，是一种利用无线电波进行通信的非接触式自动识别技术。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RFID技术具有非接触、快速、远距离、自动识别等优点，可以用于各种恶劣环境，无需人工干预即可实现快速、准确的识别。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RFID系统通过无线电波传输信息，当带有RFID标签的物品进入阅读器的作用区域时，阅读器会发出射频信号，标签接收到信号后，将存储的信息通过射频信号发送给阅读器，阅读器接收到信息后进行处理。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RFID系统使用的频率分为低频、高频、超高频和微波等不同频段，不同频段的RFID系统具有不同的特性和应用场景。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由芯片和天线组成，用于存储物品信息，并可通过无线电波与阅读器进行通信。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RFID标签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用于发送射频信号并接收标签返回的信息，对标签信息进行处理。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用于将RFID数据传输到企业应用系统，进行数据的过滤、整合、转换等处理。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用于对RFID数据进行处理和应用，实现业务流程的自动化和优化。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企业应用系统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RFID系统的组成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RFID技术的应用领域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RFID技术可以自动识别物品，实时跟踪库存情况，提高库存准确性，降低缺货风险。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物流跟踪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83" r="20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自动化分拣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通过RFID标签，可以实时追踪物品的位置和状态，提高物流效率和透明度。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RFID技术可以实现自动化分拣，提高分拣速度和准确性，降低人工错误。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物流与供应链管理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RFID标签可以用于商品防盗，有效降低商品失窃率。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958" b="13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商品防盗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消费者可以使用RFID技术快速扫描商品，实现自助结账，提高购物体验。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自助结账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RFID技术可以实时跟踪库存情况，提高库存准确性，降低缺货风险。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RFID技术可以实现生产自动化，提高生产效率和产品质量。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生产自动化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通过RFID标签，可以追踪产品的生产过程和质量检测结果，提高产品质量控制水平。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RFID技术可以用于设备追踪和管理，提高设备利用率和维护效率。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医疗保健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病人追踪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RFID技术可以实时追踪病人的位置和状态，提高医疗护理效率。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医疗物资管理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通过RFID标签，可以实时跟踪医疗物资的使用情况和库存情况，提高物资管理效率。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医疗器械管理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RFID技术可以用于医疗器械的追踪和管理，提高医疗器械的维护和使用效率。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RFID技术可以实现公交一卡通功能，方便市民出行。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7625" r="27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公交一卡通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RFID技术可以用于高速收费，提高收费效率和通行速度。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高速收费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RFID技术可以用于智能交通系统，实现车辆自动识别和交通流量监控。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智能交通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RFID技术的发展历程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https://d.book118.com/965041141003011103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2024-09-12T04:15:55.685</cp:lastPrinted>
  <dcterms:created xsi:type="dcterms:W3CDTF">2024-09-11T20:15:55Z</dcterms:created>
  <dcterms:modified xsi:type="dcterms:W3CDTF">2024-09-11T20:15:57Z</dcterms:modified>
</cp:coreProperties>
</file>