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77C691-860D-4197-A309-EA6F3F821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46E555-80E1-4BF4-B5FD-A96550EE5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3E8AB3-CA08-4321-AFF3-DA74F3AFF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71C475-B0AF-429E-85AD-18F5F2E32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F5935C-6CA3-48EA-9DAD-FF4D99484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0C85CD-0A4D-4B3C-A5A5-12A6305E8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3C5FD6B-22A2-41C9-B91C-D4A37C579C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E2AF55-967F-48A6-92AD-517C1123F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58BB75-E672-4EA4-AFE9-385CA3418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C031C-EDF9-4D93-A77C-7B0AADCBD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DC27C1-D0EF-4951-9C75-4B28815C4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041311301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内科护理慢性高血压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慢性高血压概述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慢性高血压的内科护理原则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慢性高血压的内科护理措施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慢性高血压的病情监测与评估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慢性高血压患者的教育与指导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慢性高血压概述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310" r="273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481" r="264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慢性高血压是一种持续血压升高的状态，通常需要长期治疗和护理。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血压水平长期高于正常范围，可能伴随有心、脑、肾等器官的损害。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原因不明，可能与遗传、环境、生活习惯等因素有关。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由其他疾病或因素引起的高血压，如肾脏疾病、内分泌疾病等。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慢性高血压的病因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继发性高血压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原发性高血压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常见的症状包括头痛、头晕、心悸、疲劳等。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长期高血压可能导致心脑血管疾病、肾脏疾病、眼底病变等严重并发症。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531" r="22531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慢性高血压的症状与影响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慢性高血压的内科护理原则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通过有效的护理措施，控制慢性高血压患者的血压水平，减少并发症的发生，提高患者的生活质量。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以患者为中心，根据患者的具体情况制定个性化的护理计划，注重患者的心理护理和生活方式调整。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8458" r="18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对患者进行全面的身体检查，了解患者的血压情况、身体状况、生活习惯、心理状态等，为制定护理计划提供依据。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根据评估结果，确定患者的护理需求和护理重点，制定个性化的护理计划。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护理评估与诊断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护理计划与实施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根据诊断结果，制定具体的护理计划，包括饮食调整、运动锻炼、药物治疗、心理支持等方面的护理措施。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按照护理计划，逐步实施各项护理措施，并定期评估患者的血压情况和生活质量，及时调整护理计划。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慢性高血压的内科护理措施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https://d.book118.com/965041311301011122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2024-09-26T08:06:44.213</cp:lastPrinted>
  <dcterms:created xsi:type="dcterms:W3CDTF">2024-09-26T00:06:44Z</dcterms:created>
  <dcterms:modified xsi:type="dcterms:W3CDTF">2024-09-26T00:06:46Z</dcterms:modified>
</cp:coreProperties>
</file>