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DD123-FD36-4F89-AC3A-F1F709BFC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064FB-E41E-4AE2-BB02-959B4B43E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46F2D-4FEB-494E-B986-832534652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FCDCB-77A6-42C8-A0B2-723DB0BD6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8ED43E-31B7-441F-A93E-94500A61B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57C902-5288-462F-A32E-54C486BA2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FF4444-1FD0-4478-B593-8C449F263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3B666-2A06-49D8-83B2-9B421098C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BE389-9F28-4C1D-841B-CAD7F1B85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DF719-3431-43D9-8538-4E1155BCE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AE58E-4C8D-4D1B-BED8-8345BEB96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41333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香料化学成分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香料化学成分简介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常见香料化学成分分析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香料化学成分的感官特性与功能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香料化学成分的提取与分离技术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香料化学成分的鉴定与评价方法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香料概述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香料定义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香料是一种能够赋予食物、化妆品、烟草等物品以香气或香味的物质，通常由天然或人工合成的化合物组成。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香料分类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来源和化学结构，香料可分为天然香料和合成香料两大类。天然香料包括植物性香料（如花椒、八角、茴香等）和动物性香料（如麝香、龙涎香等）；合成香料则是通过化学方法合成的具有香气的化合物，如香豆素、香兰素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香料定义与分类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天然香料来源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天然香料主要从植物的花、果、叶、皮、根等部位提取，或通过蒸馏、萃取、压榨等方法获得。此外，动物性香料则主要从动物的分泌物或腺体中提取。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合成香料制备方法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合成香料的制备方法多种多样，包括化学合成、生物发酵、酶催化等。其中，化学合成是最常用的方法，通过有机合成反应获得具有特定香气的化合物。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香料来源及制备方法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香料在日常生活中的应用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食品工业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香料在食品工业中应用广泛，用于增加食品的香气和风味，提高食品的感官品质。常见的食品香料有香精、香料油、香辛料等。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化妆品工业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香料在化妆品工业中占据重要地位，用于调配各种香型的化妆品，如香水、香皂、洗发水等。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烟草工业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香料在烟草工业中主要用于改善烟草的香气和口感，提高烟草制品的品质。常用的烟草香料有烟草浸膏、烟草香精等。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此外，香料还广泛应用于医药、纺织、皮革等领域，用于赋予产品特定的香气或改善产品的气味。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香料化学成分简介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如香叶醇、柠檬醛等，具有柑橘、柠檬等水果香气。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倍半萜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316" r="2431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如石竹烯、雪松醇等，常呈现出木香、花香等香气特征。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如植醇等，在香料中较少见，但在一些特殊植物中有发现。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萜类化合物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42" b="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酚类化合物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简单酚类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如苯酚、甲酚等，具有特殊的药味和消毒水味。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羟基苯甲酸酯类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如乙基香草酸酯等，具有香甜的果味和花香。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羟基肉桂酸酯类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如乙酸肉桂酯等，呈现出甜美的香脂香气。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如壬醛、十一醛等，具有清香、果香和脂香等特征。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67" b="2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脂肪族醛酮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如苯甲醛、苯乙酮等，呈现出特殊的杏仁、樱桃等香气。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芳香族醛酮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如香茅醛、紫罗兰酮等，具有浓郁的花香和果香。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萜烯醛酮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醛酮类化合物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如乙酸乙酯、丁酸乙酯等，具有水果香气和酒香。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低级酯类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如邻氨基苯甲酸甲酯等，呈现出甜美的花香和果香。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高级酯类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958" r="19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如香豆素、茉莉内酯等，具有特殊的香脂香气和动物香气。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内酯类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酯类化合物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常见香料化学成分分析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酚类化合物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如丁香酚、异丁香酚等，具有辛香、药香等香气特征，常存在于丁香、肉桂等香料中。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萜类化合物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如香茅醇、香叶醇等，具有花香、果香等香气特征，广泛存在于植物精油中。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醛类化合物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如柠檬醛、香草醛等，具有柠檬香、香草香等香气特征，是天然香料中的重要成分。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9785" r="2978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天然香料化学成分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95" r="168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酯类化合物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如乙酸乙酯、苯甲酸乙酯等，具有水果香、花香等香气特征，是合成香料中的重要类别。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烃类化合物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如柠檬烯、芳樟醇等，通过化学合成方法制备，具有与天然香料相似的香气特征。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醇类化合物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如香茅醇、苯乙醇等，合成方法多样，香气特征丰富，广泛应用于香精、香料中。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合成香料化学成分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急性毒性试验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慢性毒性试验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致敏性评估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代谢和残留研究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食用香料安全性评估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通过动物实验评估香料一次大量摄入后的毒性反应，确定香料的安全使用剂量。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通过皮肤斑贴试验、血清学检测等方法评估香料对人体皮肤的致敏作用，为香料的安全使用提供依据。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长期喂养动物以评估香料对机体的潜在毒性作用，包括致癌、致畸等风险。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研究香料在人体内的代谢过程和残留情况，以确定香料在食品中的最大允许使用量和残留限量。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https://d.book118.com/965041333004011114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2024-09-20T23:20:17.912</cp:lastPrinted>
  <dcterms:created xsi:type="dcterms:W3CDTF">2024-09-20T15:20:17Z</dcterms:created>
  <dcterms:modified xsi:type="dcterms:W3CDTF">2024-09-20T15:20:20Z</dcterms:modified>
</cp:coreProperties>
</file>