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1787F-9AE8-4948-955C-433E5F63A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739DD-721D-4BDE-9849-5C84F9D41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17F82-60EE-467B-B69D-811F12944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53E926-9FC3-4BCB-BB62-D83FDFBD6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F44E4C-3EAE-4A90-B4EC-DB66F5512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81D052-7506-41E2-9F43-E20FAB203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A017A5-636B-4297-88BC-1C9B5F50F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87091-4748-419F-B36B-A5C362281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A9A3FF-7D1C-46D8-8739-5B91BD3F5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86A65-0B1B-4022-A694-87F855FE8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5ECDA-D9E7-4B98-BFC9-11B6C1E81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041343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鼻腔激光治疗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鼻腔激光治疗简介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鼻腔激光治疗的过程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鼻腔激光治疗的优点与局限性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鼻腔激光治疗的效果与风险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鼻腔激光治疗与其他治疗方式的比较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鼻腔激光治疗的未来展望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鼻腔激光治疗简介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583" r="305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鼻腔激光治疗是一种利用激光技术对鼻腔进行微创治疗的医疗方法。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具有精确度高、创伤小、恢复快、并发症少等优点，能够有效地改善鼻腔通气、减少炎症反应和缓解鼻部症状。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鼻腔激光治疗始于20世纪80年代，随着激光技术的不断发展和完善，其在鼻腔疾病治疗中的应用也日益广泛。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目前，鼻腔激光治疗已经从单一的激光照射发展为多种激光治疗模式，如激光消融、激光止血、激光照射等，为鼻腔疾病的治疗提供了更多的选择。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鼻腔激光治疗的历史与发展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鼻腔激光治疗适用于慢性鼻炎引起的鼻塞、流涕、嗅觉减退等症状。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慢性鼻炎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对于过敏性鼻炎引起的鼻塞、鼻痒、打喷嚏等症状，鼻腔激光治疗可以起到缓解作用。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过敏性鼻炎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对于鼻窦炎引起的鼻塞、流脓涕、头痛等症状，鼻腔激光治疗有助于改善鼻窦引流，缓解症状。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鼻窦炎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对于较小的鼻息肉，鼻腔激光治疗可以起到缩小息肉、改善鼻塞的作用。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鼻息肉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鼻腔激光治疗的适用范围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鼻腔激光治疗的过程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确保患者诊断明确，符合鼻腔激光治疗的适应症。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208" r="2120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向患者详细解释治疗过程、效果及可能的风险，确保患者充分了解并签署知情同意书。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确保激光治疗设备处于良好工作状态，并对设备进行消毒和清洁。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治疗过程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麻醉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根据患者的具体情况，选择局部麻醉或全身麻醉。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激光照射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使用激光器对鼻腔进行照射，以消除病变组织。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止血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对手术部位进行止血处理，确保无活动性出血。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根据患者的疼痛程度，给予适当的止痛治疗。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定期清洁鼻腔，保持鼻腔通畅。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鼻腔清洁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定期进行复查，以确保治疗效果并及早发现任何可能的并发症。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治疗后的护理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鼻腔激光治疗的优点与局限性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383" r="203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鼻腔激光治疗具有高效性，能够快速地清除鼻腔内的病变组织，缩短治疗周期。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激光治疗是一种微创治疗方法，对周围组织的损伤小，术后恢复较快。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鼻腔激光治疗安全性较高，对全身其他器官影响较小，患者痛苦小。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鼻腔激光治疗适用于多种鼻腔疾病的治疗，如鼻炎、鼻窦炎、鼻息肉等。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微创性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适用范围广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https://d.book118.com/965041343033011044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2024-09-06T08:24:18.501</cp:lastPrinted>
  <dcterms:created xsi:type="dcterms:W3CDTF">2024-09-06T00:24:18Z</dcterms:created>
  <dcterms:modified xsi:type="dcterms:W3CDTF">2024-09-06T00:24:20Z</dcterms:modified>
</cp:coreProperties>
</file>