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3152A-9E2C-4E77-BB33-17D401A80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49394-EC19-4796-948B-084425B69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A01DE-8A2F-472E-BD0D-533C262EA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71462-8B0B-4D97-844F-5A1F18532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26B569-05AD-474F-8E99-1698DEB6C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74027-7A0E-4F9F-9B6B-0180108D3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A888A2-E940-4BE3-86AF-7C091805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BE549-FE9C-4671-A503-424F273E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A1DB8-858D-423A-A602-C84182F00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3E669-CA0D-49F6-BFA6-AF9843493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E8B11-9802-4E18-AC44-3F401EFAF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0223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缩句、扩句复习课件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缩句技巧复习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扩句技巧复习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缩句扩句练习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常见错误分析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缩句技巧复习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删除“的”前的形容词、副词等修饰语，保留主谓宾等核心成分。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在缩句时，应删除“的”前的形容词、副词等修饰语，只保留主语、谓语和宾语等核心成分，使句子更加简洁明了。例如，“可爱的小狗跑得很快”可以缩为“小狗跑得快”。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删除“的”前修饰语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删除“地”前的副词等修饰语，保留动词和其施事者。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在缩句时，应删除“地”前的副词等修饰语，只保留动词和其施事者，使句子更加简洁明了。例如，“他高兴地跳了起来”可以缩为“他跳了起来”。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删除“地”前修饰语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删除“得”后的补语，保留动词和其施事者。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在缩句时，应删除“得”后的补语，只保留动词和其施事者，使句子更加简洁明了。例如，“他跑得很快”可以缩为“他跑”。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删除“得”后补充说明成分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删除时间、地点等状语，保留主谓宾等核心成分。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在缩句时，应删除时间、地点等状语，只保留主语、谓语和宾语等核心成分，使句子更加简洁明了。例如，“昨天他在公园里散步”可以缩为“他在公园散步”。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删除时间地点等状语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删除数量词，保留其修饰的名词。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在缩句时，应删除数量词，只保留其修饰的名词，使句子更加简洁明了。例如，“三只小鸟在树上唱歌”可以缩为“小鸟在树上唱歌”。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删除数量词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删除关联词，保留其连接的内容。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在缩句时，应删除关联词，只保留其连接的内容，使句子更加简洁明了。例如，“虽然他很累，但他还是坚持完成了任务”可以缩为“他坚持完成了任务”。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删除关联词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扩句技巧复习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通过添加形容词、副词等修饰语，对句子中的名词、动词或形容词进行修饰，使句子更加生动形象。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例如，“她是一个漂亮的女孩”可以扩句为“她是一个美丽动人的女孩，散发着迷人的气质”。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添加修饰语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https://d.book118.com/965100223104011041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2024-09-01T19:25:24.862</cp:lastPrinted>
  <dcterms:created xsi:type="dcterms:W3CDTF">2024-09-01T11:25:24Z</dcterms:created>
  <dcterms:modified xsi:type="dcterms:W3CDTF">2024-09-01T11:25:26Z</dcterms:modified>
</cp:coreProperties>
</file>