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6516D-A2D3-4A1B-B392-2FF53D62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661F6-4612-4EBB-8F9C-4E4951D9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F877-E41B-4FDA-AAE2-A8E74E01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9FE49-E200-4BDD-BEC9-900F7D97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CFEBB-BD8D-41A0-9E6A-23061459F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F9841-37CC-4BB6-A1DF-CB73A6AB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4BA7A-68D5-43F4-9827-F9E9E0A7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9F7C5-046E-48D9-AB6B-1D5E84600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4F421-5046-43B3-BF35-533F6A25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D9E7C-31F7-4EE4-8CC6-7A5D1AE7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A93D3-C63B-4FC4-9E24-E66ADF269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1320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55329" y="2806454"/>
            <a:ext cx="7082543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80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产科肩难产应急演练</a:t>
            </a:r>
            <a:r>
              <a:rPr lang="en-US" altLang="zh-CN" sz="480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>
                  <a:alpha val="10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肩难产应急演练的目的和意义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肩难产应急演练流程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肩难产应急演练案例分析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肩难产是指胎儿胎头娩出后，胎儿肩膀卡在骨盆出口处，不能顺利娩出的现象。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肩难产通常发生在胎儿体重较大、孕妇骨盆狭窄或胎儿胎位不正的情况下，是一种紧急产科并发症。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胎儿体重过大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孕妇骨盆狭窄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胎儿胎位不正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胎儿体重超过4000克时，更容易发生肩难产。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孕妇骨盆入口和出口狭窄，导致胎儿肩膀难以通过。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如胎儿处于肩先露、臂先露等异常胎位时，容易发生肩难产。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肩难产的危害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肩难产可能导致新生儿锁骨骨折、臂丛神经损伤、颅内出血等并发症。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肩难产可能导致产妇会阴裂伤、产后出血、子宫破裂等并发症。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严重肩难产可能导致新生儿死亡。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新生儿并发症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产妇并发症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新生儿死亡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肩难产应急演练的目的和意义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肩难产是一种紧急情况，需要医护人员具备快速反应和正确处理的能力。通过应急演练，医护人员可以加深对肩难产的认识，熟悉处理流程和技巧，提高应对效率。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肩难产的应急演练可以帮助医护人员熟悉各种处理手段，如使用吸引器、胎头吸引器、产钳等器械，以及进行会阴切开、新生儿复苏等操作，提高实际操作水平。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提高医护人员对肩难产的认知和处理能力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肩难产可能导致胎儿窒息、骨折等严重后果，甚至危及母婴生命。通过应急演练，医护人员可以熟练掌握各种抢救措施，确保在紧急情况下能够迅速采取有效措施，降低并发症的发生率。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肩难产的应急演练可以加强医护人员的协作能力，提高抢救效率，为母婴安全提供有力保障。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确保母婴安全，减少并发症的发生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肩难产的应急处理需要产科医护人员紧密协作，各司其职，共同完成抢救任务。通过应急演练，医护人员可以熟悉各自在抢救过程中的角色和职责，提高团队协作能力。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肩难产的应急演练可以加强医护人员之间的沟通与配合，提高工作效率和应对突发状况的能力，为母婴安全保驾护航。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提高产科医护人员的团队协作能力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肩难产应急演练流程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医护人员应具备快速识别肩难产的能力，一旦发现产妇出现肩难产症状，立即进行初步评估。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根据产妇和胎儿的情况，评估肩难产的风险程度，为后续处理提供依据。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一旦确认肩难产发生，立即启动应急预案，调动相关医护人员迅速到位。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根据需要，协调相关科室和外部资源，确保抢救工作的顺利进行。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启动应急预案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医护人员应明确各自职责，各司其职，确保抢救工作有序进行。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医护人员之间应密切配合，相互协作，共同完成抢救任务。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医护人员分工与协作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实施抢救措施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缓解症状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采取有效措施缓解产妇和胎儿的症状，如调整产妇体位、给予氧气等。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协助分娩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在确保母婴安全的前提下，采取适当的辅助分娩措施，帮助胎儿顺利娩出。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https://d.book118.com/965101320221011114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2024-09-21T18:53:57.953</cp:lastPrinted>
  <dcterms:created xsi:type="dcterms:W3CDTF">2024-09-21T10:53:57Z</dcterms:created>
  <dcterms:modified xsi:type="dcterms:W3CDTF">2024-09-21T10:54:00Z</dcterms:modified>
</cp:coreProperties>
</file>