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61F6B2-DE6D-45F2-8060-959834D65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AEBDC-4530-4BF1-ABB6-9DFD1B005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63A0B-CFD7-4ACE-974B-246C4E6A2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D723DC-CAD5-42F4-977F-8569809E8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8CA5A0-7247-4BE3-B41D-7A52262409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FE892D-C1DE-4903-90EB-1D9F17295A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DF4F71-DA1B-491C-BD37-A76B86B9F7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D87F67-7E78-432A-B995-A6D9E0AA1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CF3A4-DE9E-443F-982B-0D75A2BCA9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9B0E3-5CD1-4D32-896F-9C0C90A9B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B682B-ABD1-45FC-81B6-B53CCE82B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02314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电动自行车市场前景分析与投资机会</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市场现状与趋势分析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技术创新与发展动态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投资机会与风险评估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市场现状与趋势分析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近年来，电动自行车市场规模不断扩大，特别是在亚洲、欧洲等地区，市场规模增长迅速。预计未来几年，随着消费者对便捷、环保出行方式的需求增加，电动自行车市场将继续保持快速增长。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增长速度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根据市场调查机构的数据，电动自行车市场的年复合增长率一直保持在两位数以上。预计未来几年，增长速度将有所放缓，但仍将保持较高水平。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电动自行车市场规模及增长速度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消费者对电动自行车的需求主要集中在便捷性、舒适性和安全性等方面。同时，随着消费者对环保、健康等问题的关注度不断提高，对电动自行车的品质和性能要求也越来越高。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消费者需求特点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预计未来几年，消费者对电动自行车的个性化、智能化等需求将不断增加。同时，随着共享经济的不断发展，共享电动自行车市场也将迎来新的发展机遇。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消费者需求变化趋势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消费者需求特点与变化趋势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政策法规对市场影响</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政策法规支持</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许多国家政府为了鼓励绿色出行、减少城市交通拥堵和空气污染，纷纷出台相关政策法规支持电动自行车产业的发展，如提供购车补贴、建设电动自行车专用道等。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政策法规限制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然而，一些国家和地区对电动自行车的监管也较为严格，如限制最高车速、规定必须佩戴头盔等。这些政策法规在一定程度上限制了电动自行车市场的发展。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竞争格局</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目前，电动自行车市场呈现出多元化竞争的格局。众多品牌厂商在市场中展开激烈竞争，包括传统自行车厂商、新兴科技创业公司以及国际知名品牌等。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主要厂商分析</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电动自行车市场中，一些具有技术实力、品牌影响力和市场份额的厂商表现突出。例如，雅迪、小牛、新日等传统自行车厂商凭借丰富的生产经验和品牌优势占据一定市场份额；而像摩拜、ofo等共享单车企业则通过创新商业模式和资本运作迅速崛起。此外，还有一些专注于高端市场或特定领域的厂商，如专注于折叠电动自行车市场的Dahon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技术创新与发展动态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电机技术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高效能、低噪音、长寿命的电机是电动自行车的核心部件，其技术创新对于提升整车性能至关重要。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控制器技术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先进的控制器技术可以实现电动自行车精准控制、提高能量利用效率，并增加骑行安全性。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传感器技术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应用于电动自行车的传感器能够实时监测车辆状态、骑行者意图等，为智能化发展奠定基础。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电动自行车关键技术创新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轻量化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采用高强度轻质材料如碳纤维、铝合金等，降低车身重量，提升电动自行车便携性和骑行体验。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个性化定制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满足消费者个性化需求，提供多种颜色、款式及配件选择，打造专属电动自行车。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通过集成传感器、GPS定位、物联网等技术，实现电动自行车智能导航、防盗追踪、骑行数据分析等功能。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智能化、轻量化等发展趋势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锂离子电池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能量密度高、自放电率低、无记忆效应等优点使得锂离子电池成为当前主流选择。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固态电池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具有高安全性、快速充电、长寿命等潜在优势，未来有望应用于高端电动自行车市场。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燃料电池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虽然目前成本较高，但随着技术进步和成本降低，燃料电池或将成为电动自行车未来动力源之一。</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新型电池技术及应用前景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合理规划充电设施布局，在公共场所、住宅小区等区域设置充电点，方便电动自行车用户充电。</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充电设施布局</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推动电动自行车充电接口和通信协议标准化，实现不同品牌、型号电动自行车的通用充电。</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充电标准统一</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加强充电设施的安全监管和技术创新，提高充电效率和安全性，为用户提供更加便捷的充电服务。</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充电安全与便捷性</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充电设施建设规划及影响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投资机会与风险评估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电池技术</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随着电动自行车对续航里程、充电速度等性能要求的提高，高性能电池技术成为产业链上的重要投资机会。例如，锂离子电池技术的进步将带来更高的能量密度和更快的充电速度。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电机与控制器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电动自行车电机及控制器技术的创新将提升车辆的动力性能和骑行体验，为投资者提供新的机会。例如，无刷直流电机和智能控制器的应用将提高电动自行车的运行效率和安全性。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轻量化材料</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采用轻量化材料如铝合金、碳纤维等可以减轻电动自行车整车重量，提高骑行性能和便携性，为相关材料生产商带来商机。</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产业链各环节投资机会挖掘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https://d.book118.com/965102314141011101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2024-09-09T21:42:29.248</cp:lastPrinted>
  <dcterms:created xsi:type="dcterms:W3CDTF">2024-09-09T13:42:29Z</dcterms:created>
  <dcterms:modified xsi:type="dcterms:W3CDTF">2024-09-09T13:42:31Z</dcterms:modified>
</cp:coreProperties>
</file>