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779B4-A649-487C-9E1D-24EC1D772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C8CEF-8560-4E05-9DE8-A78D8CE3D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5E254-6E29-4834-98F1-099D7ABDD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12836-B120-454F-8A48-8C0B0FEEC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F1E1EA-3100-4564-A09A-B67D1873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B4264-CC5D-4591-A4F9-8C02465FE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BDC46-2FAE-4968-81EF-94A59AB1E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3D09F-2245-4624-86AE-02D0C0771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B1024-6DE8-442E-AE24-7B51D3E63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87B84-6F17-409D-B68A-ED178F94E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A6CC1-35EF-45CB-9EB4-ADE680FEF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023200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腰椎间盘中医针灸治疗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中医针灸治疗理论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腰椎间盘中医针灸治疗方法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针灸治疗腰椎间盘疾病的临床实践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腰椎间盘中医针灸治疗的注意事项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腰椎间盘疾病概述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36" b="30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腰椎间盘疾病是指腰椎间盘发生退行性改变，导致纤维环破裂、髓核突出，压迫神经根或脊髓而引起的腰痛及下肢放射痛等症状的疾病。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根据病因和病理表现，腰椎间盘疾病可分为腰椎间盘突出、腰椎间盘膨出、腰椎间盘脱出等类型。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腰椎间盘疾病的病因主要包括长期弯腰、扭伤、遗传、年龄等因素，这些因素导致腰椎间盘退行性改变，纤维环破裂，髓核突出压迫神经根或脊髓。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腰椎间盘疾病的病理表现为腰椎间盘纤维环破裂，髓核突出压迫神经根或脊髓，引起炎症反应和神经损伤。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0" r="13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00" r="230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腰椎间盘疾病的主要症状包括腰痛、下肢放射痛、肌肉萎缩、感觉异常、运动障碍等。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腰椎间盘疾病的诊断主要依据患者的症状、体征、影像学检查和实验室检查。影像学检查包括X线、CT和MRI，可显示腰椎间盘突出的程度和位置。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中医针灸治疗理论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通过刺激穴位，调节气血，使经络通畅，从而缓解疼痛和麻木等症状。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疏通经络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调和气血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扶正祛邪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针灸可以调和阴阳、脏腑功能，改善气血循环，增强机体免疫力，促进组织修复。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通过补虚泻实的方法，扶助正气，祛除病邪，调整人体内部环境，达到治疗疾病的目的。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疗效显著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费用低廉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针灸治疗的优势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592" r="1759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293" r="1429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针灸治疗腰椎间盘突出症等疼痛性疾病疗效显著，特别是对于慢性疼痛和神经痛等病症。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针灸治疗是一种非侵入性的治疗方法，无创伤、无副作用，安全可靠。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针灸治疗操作简便，疗程短，患者易于接受。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针灸治疗费用相对较低，患者经济负担较轻。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如果患者有严重出血倾向或正在接受抗凝治疗，应避免进行针灸治疗。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严重出血倾向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如果患者局部皮肤存在感染、溃疡、瘢痕等病变，不宜进行针灸治疗。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皮肤感染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眼球、睾丸等敏感部位一般不宜进行针灸治疗。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特殊部位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孕妇的腹部和腰骶部不宜进行针灸治疗，以免对胎儿造成影响。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孕妇腹部和腰骶部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针灸治疗的禁忌症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腰椎间盘中医针灸治疗方法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https://d.book118.com/965102320001011041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2024-09-01T09:27:43.180</cp:lastPrinted>
  <dcterms:created xsi:type="dcterms:W3CDTF">2024-09-01T01:27:43Z</dcterms:created>
  <dcterms:modified xsi:type="dcterms:W3CDTF">2024-09-01T01:27:45Z</dcterms:modified>
</cp:coreProperties>
</file>